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10080625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B99629-34BA-4571-A5EE-8DDA70598218}" v="35" dt="2021-11-24T21:28:37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80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353D28E8-B4CE-4952-9603-57B9FE77484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D04285E-5812-427F-BBDE-70492ED0631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0A3611B-59B5-47C4-92F4-D71E93AE388B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17561FF-8EA3-4F6F-A473-7DA878C8124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759A74E7-FF95-42B0-BC50-1F832F6E835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4C1F9083-13B6-461B-BB83-0050B46500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1C110FFC-07EA-4478-A383-CE749BEC50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>
            <a:extLst>
              <a:ext uri="{FF2B5EF4-FFF2-40B4-BE49-F238E27FC236}">
                <a16:creationId xmlns:a16="http://schemas.microsoft.com/office/drawing/2014/main" id="{2D051677-D433-4335-92B0-32AB938854C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73AAD8-D5EB-4686-BB35-BA5C58792E96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>
            <a:extLst>
              <a:ext uri="{FF2B5EF4-FFF2-40B4-BE49-F238E27FC236}">
                <a16:creationId xmlns:a16="http://schemas.microsoft.com/office/drawing/2014/main" id="{FCB3E39A-253F-4C5F-BA14-067774639E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CB6E78D2-5BDA-452E-837E-2410A12AF8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2AF04704-4596-45BC-9883-B37DC96E52D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4E4C1F3-8C94-4466-BF3C-0A1322F4B2D4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Rectangle 1">
            <a:extLst>
              <a:ext uri="{FF2B5EF4-FFF2-40B4-BE49-F238E27FC236}">
                <a16:creationId xmlns:a16="http://schemas.microsoft.com/office/drawing/2014/main" id="{12F023D1-1594-4FCA-ACCA-B5B987CF5B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BD0B32EA-9D29-442A-AB5D-EF08C7C16E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988114DA-CCED-4C3D-8DFA-893A6C31AF5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6BBCD3-01A1-4521-95B7-0CE92D35ED56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BA447877-61BE-47B6-A52E-72E5FF4636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A13AC490-4DC1-476C-89AA-96B525B0BE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6D83EAB0-A40C-488B-A6C2-465D97CE323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5799BC-8B51-4459-B3A9-A321E85BBCC5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Rectangle 1">
            <a:extLst>
              <a:ext uri="{FF2B5EF4-FFF2-40B4-BE49-F238E27FC236}">
                <a16:creationId xmlns:a16="http://schemas.microsoft.com/office/drawing/2014/main" id="{FBB99BC7-22C8-4E7E-9F7F-ECBDD4981E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1B6E24E1-4A43-463D-86EC-B91637403C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>
            <a:extLst>
              <a:ext uri="{FF2B5EF4-FFF2-40B4-BE49-F238E27FC236}">
                <a16:creationId xmlns:a16="http://schemas.microsoft.com/office/drawing/2014/main" id="{A00E219A-B9EB-4398-8C04-FE1EB02EAD1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70A68E7-CE6E-486E-B8A7-26E6F1FFA7A3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Rectangle 1">
            <a:extLst>
              <a:ext uri="{FF2B5EF4-FFF2-40B4-BE49-F238E27FC236}">
                <a16:creationId xmlns:a16="http://schemas.microsoft.com/office/drawing/2014/main" id="{C2D54019-AFDE-4106-9C0F-12A185C02F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6B0F99E9-B687-4B6E-ACD2-0D1EDED99A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>
            <a:extLst>
              <a:ext uri="{FF2B5EF4-FFF2-40B4-BE49-F238E27FC236}">
                <a16:creationId xmlns:a16="http://schemas.microsoft.com/office/drawing/2014/main" id="{04140962-4622-429E-84E5-1CF2A6DDD08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507AF2-5791-4210-89B1-5B2094D73A92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1">
            <a:extLst>
              <a:ext uri="{FF2B5EF4-FFF2-40B4-BE49-F238E27FC236}">
                <a16:creationId xmlns:a16="http://schemas.microsoft.com/office/drawing/2014/main" id="{0121B9E2-C271-45E1-A431-7C838F1B3C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75539BB7-1D53-4833-B166-D1FEDEBCF8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id="{61030777-C7E2-4C97-B77F-34389FD148E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209716-2575-434D-8289-194A96C6F66A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7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Rectangle 1">
            <a:extLst>
              <a:ext uri="{FF2B5EF4-FFF2-40B4-BE49-F238E27FC236}">
                <a16:creationId xmlns:a16="http://schemas.microsoft.com/office/drawing/2014/main" id="{34B98FB0-E1A8-476F-8258-9B49DD992A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D9C7E734-4E3B-41AA-8841-473B159027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6C8DBB-302D-451E-A45D-5D98B01AF30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9B05-3539-402A-8729-B38843524AD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934C29-1A30-4157-864B-1505F129B13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D58B98-9396-45B4-B74C-DAF518D294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014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E8735C-80FB-41F6-92AA-2535FEFEC1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ED12B4-3DF3-4535-95F9-A593EFFE58C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58C00F-B310-45DA-8132-93D1194F2E6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93AC8-DACA-47DB-88C8-44F1A528B2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987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6B36A9-EB02-4044-9E47-99D6AEB7F8C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6D0B39-9BA5-4680-A770-1A7D83C4D35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2B4BC5-60AA-4C1D-B312-9F8A5987EEC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37A9FC-A6C7-4B30-856C-3BD657A5E9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2300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B924341-74FF-48ED-9973-B9EB03D7AE6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279F903-FF52-4C5D-8E8C-687A4E552BF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40E560D-ECAB-4391-AB43-686D4B81542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A0BB4-CD89-4452-9313-3A7B89D33F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5103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906011"/>
            <a:ext cx="3622679" cy="16536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6215"/>
            <a:ext cx="10080625" cy="1259955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3829" y="2362388"/>
            <a:ext cx="7056438" cy="1931917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24448" y="7006721"/>
            <a:ext cx="1832392" cy="402483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9056840" y="5704790"/>
            <a:ext cx="1023785" cy="18549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00" y="4857814"/>
            <a:ext cx="8568531" cy="1501435"/>
          </a:xfrm>
        </p:spPr>
        <p:txBody>
          <a:bodyPr anchor="t"/>
          <a:lstStyle>
            <a:lvl1pPr algn="l">
              <a:defRPr sz="4400" b="1" cap="all">
                <a:solidFill>
                  <a:srgbClr val="C000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300" y="3204114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763931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24318" y="1763931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0829" y="1692178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0829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A103A-6CBB-4844-ACEF-DEAD692E732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B97494-D46C-4CFE-94CF-DB81702453E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0E88CD-AA30-4F8B-8247-9176F1F26D7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2BCB3B-A4D1-45EC-9B5C-84E0B0EB68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349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245" y="301010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034" y="1581936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302760"/>
            <a:ext cx="2268141" cy="645022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60"/>
            <a:ext cx="6636411" cy="645022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447E9D-6DF1-466C-9795-7830D839A99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46BD0C-8D19-4DFE-9DB1-1A29D15074C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D1535D-DC7F-46DB-92ED-B0ADFC6D5DE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1F5818-9432-466C-84DF-780BBF586E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3222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086B73C-E24E-485D-8738-B8EDD5FB497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88003AA-C3B9-4C4C-BAA9-D2362907FB7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E34BFBF-3CD1-4E83-971C-4050488AC3E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65BB66-309F-44ED-A63B-4FD6E8089D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2587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3B89674-056D-4B15-87EB-3A51CB13C15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8AD8491-21C2-424D-AB37-CD19B46BB87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C29D9ACD-EAEC-4416-B6E5-754A805CDDB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C5143-23CD-426C-B99F-81311EF808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706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791975C-F67C-4A99-94EA-ABE49647169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1DAD90F-AAE8-4011-917B-2DDE7928C0D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23DE30-43AC-4180-B29A-F2EA4C11E44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AA53B-F10A-44D1-871D-7927439272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609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60F972A9-343C-4D20-B7D4-E25C95CCB9C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CD2BCA0-AA9B-4308-B4C8-8F9ED0FA1E7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B9E536E-4493-4DF3-A4D1-CBF1F5F0562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7FB82C-3F49-4C5D-993D-D8AA93F9FB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604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279D74-25B8-4532-BA75-B4156A8E128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6A537B0-9346-4D62-A476-3E0D408F47F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7D52726-FD88-4C73-B0CB-5FF690B833A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B2683-70DD-4C11-942B-A54423F451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386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5C3788B-C0EC-4EC4-B3B3-FA387D68970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A530852-E52F-4DCC-80F3-FAE7849BE3E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5A02986-E1E9-402D-9BEF-9172647D16C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7A2084-9229-400F-A838-0862D11518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3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5A79A022-136F-4C4A-B3CD-4B2AEC5361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ED2691D9-F84D-4FCB-AE37-3CCC1A2891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Четвертый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D2D90384-2130-44F1-B46C-8260C548133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FA2BE32-1F80-46EF-9E6C-391CF067EAE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1BF137D-2FB7-418F-95BC-CDC95D20F54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73BED57B-1D29-4278-805C-7C901288525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10080625" cy="1574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906011"/>
            <a:ext cx="3622679" cy="165366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9056840" y="5704790"/>
            <a:ext cx="1023785" cy="18549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6215"/>
            <a:ext cx="10080625" cy="1259955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732415"/>
            <a:ext cx="9072563" cy="5020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4031" y="7006721"/>
            <a:ext cx="235214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44214" y="7006721"/>
            <a:ext cx="319219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24448" y="7006721"/>
            <a:ext cx="235214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  <p:txStyles>
    <p:titleStyle>
      <a:lvl1pPr algn="ctr" defTabSz="1007943" rtl="0" eaLnBrk="1" latinLnBrk="0" hangingPunct="1">
        <a:spcBef>
          <a:spcPct val="0"/>
        </a:spcBef>
        <a:buNone/>
        <a:defRPr sz="49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77979" indent="-377979" algn="l" defTabSz="1007943" rtl="0" eaLnBrk="1" latinLnBrk="0" hangingPunct="1">
        <a:spcBef>
          <a:spcPct val="20000"/>
        </a:spcBef>
        <a:buFont typeface="Arial" pitchFamily="34" charset="0"/>
        <a:buChar char="•"/>
        <a:defRPr sz="35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818954" indent="-314982" algn="l" defTabSz="1007943" rtl="0" eaLnBrk="1" latinLnBrk="0" hangingPunct="1">
        <a:spcBef>
          <a:spcPct val="20000"/>
        </a:spcBef>
        <a:buFont typeface="Arial" pitchFamily="34" charset="0"/>
        <a:buChar char="–"/>
        <a:defRPr sz="31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259929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763900" indent="-251986" algn="l" defTabSz="1007943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267872" indent="-251986" algn="l" defTabSz="1007943" rtl="0" eaLnBrk="1" latinLnBrk="0" hangingPunct="1">
        <a:spcBef>
          <a:spcPct val="20000"/>
        </a:spcBef>
        <a:buFont typeface="Arial" pitchFamily="34" charset="0"/>
        <a:buChar char="»"/>
        <a:defRPr sz="2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5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>
            <a:extLst>
              <a:ext uri="{FF2B5EF4-FFF2-40B4-BE49-F238E27FC236}">
                <a16:creationId xmlns:a16="http://schemas.microsoft.com/office/drawing/2014/main" id="{8D6A429F-E8F0-4380-AFDD-167B42D87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36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CD18BBAE-A178-4380-BC23-2DE4B0AD0AE5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621872" y="3170067"/>
            <a:ext cx="8992444" cy="484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2200" dirty="0">
                <a:latin typeface="Times New Roman"/>
                <a:cs typeface="Times New Roman"/>
              </a:rPr>
              <a:t>Презентация НОД </a:t>
            </a:r>
            <a:endParaRPr lang="ru-RU" sz="2200">
              <a:latin typeface="Times New Roman"/>
              <a:cs typeface="Calibri"/>
            </a:endParaRPr>
          </a:p>
          <a:p>
            <a:pPr algn="ctr"/>
            <a:r>
              <a:rPr lang="ru-RU" sz="2200" dirty="0">
                <a:latin typeface="Times New Roman"/>
                <a:ea typeface="+mn-lt"/>
                <a:cs typeface="+mn-lt"/>
              </a:rPr>
              <a:t>по познавательно-исследовательской деятельности </a:t>
            </a:r>
            <a:endParaRPr lang="ru-RU">
              <a:latin typeface="Times New Roman"/>
              <a:ea typeface="+mn-lt"/>
              <a:cs typeface="+mn-lt"/>
            </a:endParaRPr>
          </a:p>
          <a:p>
            <a:pPr algn="ctr"/>
            <a:r>
              <a:rPr lang="ru-RU" sz="2200" dirty="0">
                <a:latin typeface="Times New Roman"/>
                <a:ea typeface="+mn-lt"/>
                <a:cs typeface="+mn-lt"/>
              </a:rPr>
              <a:t>в подготовительной группе </a:t>
            </a:r>
            <a:endParaRPr lang="ru-RU">
              <a:latin typeface="Times New Roman"/>
              <a:ea typeface="+mn-lt"/>
              <a:cs typeface="+mn-lt"/>
            </a:endParaRPr>
          </a:p>
          <a:p>
            <a:pPr algn="ctr"/>
            <a:r>
              <a:rPr lang="ru-RU" sz="2200" dirty="0">
                <a:latin typeface="Times New Roman"/>
                <a:ea typeface="+mn-lt"/>
                <a:cs typeface="+mn-lt"/>
              </a:rPr>
              <a:t>на тему: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 algn="ctr"/>
            <a:r>
              <a:rPr lang="ru-RU" sz="2200" dirty="0">
                <a:latin typeface="Times New Roman"/>
                <a:ea typeface="+mn-lt"/>
                <a:cs typeface="+mn-lt"/>
              </a:rPr>
              <a:t>«Великий воздух-невидимка» </a:t>
            </a:r>
            <a:endParaRPr lang="ru-RU">
              <a:latin typeface="Times New Roman"/>
              <a:cs typeface="Arial"/>
            </a:endParaRPr>
          </a:p>
          <a:p>
            <a:pPr algn="ctr"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 altLang="ru-RU" sz="2200" dirty="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22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 </a:t>
            </a:r>
            <a:r>
              <a:rPr lang="ru-RU" altLang="ru-RU" sz="2000" dirty="0">
                <a:latin typeface="Times New Roman"/>
                <a:cs typeface="Times New Roman"/>
              </a:rPr>
              <a:t>Воспитатель:</a:t>
            </a:r>
          </a:p>
          <a:p>
            <a:pPr algn="r">
              <a:lnSpc>
                <a:spcPct val="80000"/>
              </a:lnSpc>
            </a:pPr>
            <a:r>
              <a:rPr lang="ru-RU" altLang="ru-RU" sz="22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       </a:t>
            </a:r>
            <a:r>
              <a:rPr lang="ru-RU" altLang="ru-RU" sz="2000" err="1">
                <a:latin typeface="Times New Roman"/>
                <a:cs typeface="Times New Roman"/>
              </a:rPr>
              <a:t>Тарабановская</a:t>
            </a:r>
            <a:r>
              <a:rPr lang="ru-RU" altLang="ru-RU" sz="2000" dirty="0">
                <a:latin typeface="Times New Roman"/>
                <a:cs typeface="Times New Roman"/>
              </a:rPr>
              <a:t> </a:t>
            </a:r>
            <a:endParaRPr lang="ru-RU" altLang="ru-RU" sz="200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Кристина Игоревна</a:t>
            </a:r>
            <a:endParaRPr lang="ru-RU" altLang="ru-RU" sz="20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 algn="ctr">
              <a:lnSpc>
                <a:spcPct val="80000"/>
              </a:lnSpc>
            </a:pPr>
            <a:endParaRPr lang="ru-RU" altLang="ru-RU" sz="2000" dirty="0">
              <a:latin typeface="Times New Roman"/>
              <a:cs typeface="Times New Roman"/>
            </a:endParaRPr>
          </a:p>
          <a:p>
            <a:pPr algn="ct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Москва </a:t>
            </a:r>
            <a:endParaRPr lang="ru-RU" altLang="ru-RU" sz="2000">
              <a:latin typeface="Times New Roman" panose="02020603050405020304" pitchFamily="18" charset="0"/>
              <a:cs typeface="Times New Roman"/>
            </a:endParaRPr>
          </a:p>
          <a:p>
            <a:pPr algn="ctr">
              <a:lnSpc>
                <a:spcPct val="80000"/>
              </a:lnSpc>
            </a:pPr>
            <a:r>
              <a:rPr lang="ru-RU" altLang="ru-RU" sz="2200" dirty="0">
                <a:latin typeface="Times New Roman"/>
                <a:cs typeface="Times New Roman"/>
              </a:rPr>
              <a:t>2019 г</a:t>
            </a:r>
            <a:endParaRPr lang="ru-RU" altLang="ru-RU" sz="22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200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16FC13-FF1C-4CBA-96B7-E29D751C5BC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02018" y="356572"/>
            <a:ext cx="9125857" cy="162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96" tIns="50398" rIns="100796" bIns="50398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Управление делами Президента Российской Федерации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Федеральное государственное бюджетное</a:t>
            </a:r>
            <a:endParaRPr lang="ru-RU" sz="20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дошкольное образовательное учреждение</a:t>
            </a:r>
          </a:p>
          <a:p>
            <a:pPr algn="ctr"/>
            <a:r>
              <a:rPr lang="ru-RU" altLang="ru-RU" sz="2000" dirty="0">
                <a:solidFill>
                  <a:srgbClr val="000000"/>
                </a:solidFill>
                <a:latin typeface="Times New Roman"/>
                <a:cs typeface="Times New Roman"/>
              </a:rPr>
              <a:t> «Центр развития ребенка – детский сад № 2»</a:t>
            </a:r>
            <a:br>
              <a:rPr lang="ru-RU" altLang="ru-RU" sz="26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altLang="ru-RU" sz="26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6C47408B-092C-4EDD-8A08-50CF43B96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439400" cy="1008062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513FBCD-8EBB-48D0-A2BD-43CE1DDB0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1547813"/>
            <a:ext cx="6840538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id="{01DCFE83-5326-42D5-9FF7-E50B8CC220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357188"/>
            <a:ext cx="9070975" cy="1262062"/>
          </a:xfrm>
        </p:spPr>
        <p:txBody>
          <a:bodyPr tIns="38807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b="1">
                <a:solidFill>
                  <a:srgbClr val="FFFFFF"/>
                </a:solidFill>
              </a:rPr>
              <a:t>АТМОСФЕРА</a:t>
            </a:r>
          </a:p>
        </p:txBody>
      </p:sp>
      <p:sp>
        <p:nvSpPr>
          <p:cNvPr id="4100" name="Oval 4">
            <a:extLst>
              <a:ext uri="{FF2B5EF4-FFF2-40B4-BE49-F238E27FC236}">
                <a16:creationId xmlns:a16="http://schemas.microsoft.com/office/drawing/2014/main" id="{6396DD79-EB7D-4824-9834-03DA0D15D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800225"/>
            <a:ext cx="5292725" cy="5292725"/>
          </a:xfrm>
          <a:prstGeom prst="ellipse">
            <a:avLst/>
          </a:prstGeom>
          <a:noFill/>
          <a:ln w="576000">
            <a:solidFill>
              <a:srgbClr val="0084D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 additive="repl">
                                        <p:cTn id="13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extLst>
              <a:ext uri="{FF2B5EF4-FFF2-40B4-BE49-F238E27FC236}">
                <a16:creationId xmlns:a16="http://schemas.microsoft.com/office/drawing/2014/main" id="{AC585850-DEE1-4FED-827C-3A0F432F0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Рисунок 2">
            <a:extLst>
              <a:ext uri="{FF2B5EF4-FFF2-40B4-BE49-F238E27FC236}">
                <a16:creationId xmlns:a16="http://schemas.microsoft.com/office/drawing/2014/main" id="{7EAD6F68-76D0-4B60-B5A3-D334C397E7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0"/>
            <a:ext cx="10080626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>
            <a:extLst>
              <a:ext uri="{FF2B5EF4-FFF2-40B4-BE49-F238E27FC236}">
                <a16:creationId xmlns:a16="http://schemas.microsoft.com/office/drawing/2014/main" id="{23CE7AC4-34FD-45D0-935A-17FC7E21A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Text Box 2">
            <a:extLst>
              <a:ext uri="{FF2B5EF4-FFF2-40B4-BE49-F238E27FC236}">
                <a16:creationId xmlns:a16="http://schemas.microsoft.com/office/drawing/2014/main" id="{23F11D4B-0A3A-4D98-BDD9-2632C3D77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0"/>
            <a:ext cx="684053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8504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ЗАГРЯЗНЕНИЕ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7200">
                <a:solidFill>
                  <a:srgbClr val="FFFFFF"/>
                </a:solidFill>
              </a:rPr>
              <a:t> </a:t>
            </a:r>
            <a:r>
              <a:rPr lang="ru-RU" sz="7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ВОЗДУХА</a:t>
            </a:r>
          </a:p>
        </p:txBody>
      </p:sp>
      <p:pic>
        <p:nvPicPr>
          <p:cNvPr id="9220" name="Picture 3">
            <a:extLst>
              <a:ext uri="{FF2B5EF4-FFF2-40B4-BE49-F238E27FC236}">
                <a16:creationId xmlns:a16="http://schemas.microsoft.com/office/drawing/2014/main" id="{004C2198-3110-410A-9DEC-06FE54E02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3" y="2200275"/>
            <a:ext cx="3509962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1" name="Picture 4">
            <a:extLst>
              <a:ext uri="{FF2B5EF4-FFF2-40B4-BE49-F238E27FC236}">
                <a16:creationId xmlns:a16="http://schemas.microsoft.com/office/drawing/2014/main" id="{2A249CFC-9EE7-47C5-84C4-BAF90562D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2165350"/>
            <a:ext cx="3513138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17BEEDDE-7EF7-4E0D-8C4C-F35A9D64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4845050"/>
            <a:ext cx="3121025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extLst>
              <a:ext uri="{FF2B5EF4-FFF2-40B4-BE49-F238E27FC236}">
                <a16:creationId xmlns:a16="http://schemas.microsoft.com/office/drawing/2014/main" id="{4DC28CAB-85C1-4746-88A0-8367D3C4C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Text Box 2">
            <a:extLst>
              <a:ext uri="{FF2B5EF4-FFF2-40B4-BE49-F238E27FC236}">
                <a16:creationId xmlns:a16="http://schemas.microsoft.com/office/drawing/2014/main" id="{B293532C-B07A-4CCB-9F16-D9C93A738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46075"/>
            <a:ext cx="90709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58211" rIns="0" bIns="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/>
            <a:r>
              <a:rPr lang="ru-RU" altLang="ru-RU" sz="6600" b="1">
                <a:solidFill>
                  <a:schemeClr val="bg1"/>
                </a:solidFill>
              </a:rPr>
              <a:t>ВОЗДУХОПЛАВАНИЕ</a:t>
            </a:r>
          </a:p>
        </p:txBody>
      </p:sp>
      <p:pic>
        <p:nvPicPr>
          <p:cNvPr id="11268" name="Picture 3">
            <a:extLst>
              <a:ext uri="{FF2B5EF4-FFF2-40B4-BE49-F238E27FC236}">
                <a16:creationId xmlns:a16="http://schemas.microsoft.com/office/drawing/2014/main" id="{6DD917D7-6DEC-42D5-BC04-9E4505E2A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800225"/>
            <a:ext cx="559752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4">
            <a:extLst>
              <a:ext uri="{FF2B5EF4-FFF2-40B4-BE49-F238E27FC236}">
                <a16:creationId xmlns:a16="http://schemas.microsoft.com/office/drawing/2014/main" id="{17B7C5C8-246B-4AC8-BAD7-91DEB4654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01813"/>
            <a:ext cx="4021137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>
            <a:extLst>
              <a:ext uri="{FF2B5EF4-FFF2-40B4-BE49-F238E27FC236}">
                <a16:creationId xmlns:a16="http://schemas.microsoft.com/office/drawing/2014/main" id="{43D589D8-881F-43C5-86D9-52427BDDC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8" name="Text Box 2">
            <a:extLst>
              <a:ext uri="{FF2B5EF4-FFF2-40B4-BE49-F238E27FC236}">
                <a16:creationId xmlns:a16="http://schemas.microsoft.com/office/drawing/2014/main" id="{4AD78EE9-0915-49E5-84B2-EACA66E3A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23850"/>
            <a:ext cx="9070975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6174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7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Где работает воздух</a:t>
            </a:r>
          </a:p>
        </p:txBody>
      </p:sp>
      <p:pic>
        <p:nvPicPr>
          <p:cNvPr id="13316" name="Picture 3">
            <a:extLst>
              <a:ext uri="{FF2B5EF4-FFF2-40B4-BE49-F238E27FC236}">
                <a16:creationId xmlns:a16="http://schemas.microsoft.com/office/drawing/2014/main" id="{059336B5-CC20-42DA-9525-4DDA8BDC6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5040313"/>
            <a:ext cx="2160588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7" name="Picture 4">
            <a:extLst>
              <a:ext uri="{FF2B5EF4-FFF2-40B4-BE49-F238E27FC236}">
                <a16:creationId xmlns:a16="http://schemas.microsoft.com/office/drawing/2014/main" id="{85CDB38B-D62D-44C3-8F8E-714D50BFA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5040313"/>
            <a:ext cx="2976563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8" name="Picture 5">
            <a:extLst>
              <a:ext uri="{FF2B5EF4-FFF2-40B4-BE49-F238E27FC236}">
                <a16:creationId xmlns:a16="http://schemas.microsoft.com/office/drawing/2014/main" id="{4906B681-906E-4933-AEDD-1D38D0DF1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160588"/>
            <a:ext cx="2092325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9" name="Picture 6">
            <a:extLst>
              <a:ext uri="{FF2B5EF4-FFF2-40B4-BE49-F238E27FC236}">
                <a16:creationId xmlns:a16="http://schemas.microsoft.com/office/drawing/2014/main" id="{4C456135-41B0-4DC9-8746-E0FB04667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160588"/>
            <a:ext cx="18288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0" name="Picture 7">
            <a:extLst>
              <a:ext uri="{FF2B5EF4-FFF2-40B4-BE49-F238E27FC236}">
                <a16:creationId xmlns:a16="http://schemas.microsoft.com/office/drawing/2014/main" id="{B832A637-75FA-4757-BEB2-E14DCF67B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040313"/>
            <a:ext cx="2160587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1" name="Picture 8">
            <a:extLst>
              <a:ext uri="{FF2B5EF4-FFF2-40B4-BE49-F238E27FC236}">
                <a16:creationId xmlns:a16="http://schemas.microsoft.com/office/drawing/2014/main" id="{298339B7-00B2-4E01-89CF-51D03204C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2160588"/>
            <a:ext cx="2160588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extLst>
              <a:ext uri="{FF2B5EF4-FFF2-40B4-BE49-F238E27FC236}">
                <a16:creationId xmlns:a16="http://schemas.microsoft.com/office/drawing/2014/main" id="{788800F8-99C8-48AA-A235-89265F2E1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2" name="Text Box 2">
            <a:extLst>
              <a:ext uri="{FF2B5EF4-FFF2-40B4-BE49-F238E27FC236}">
                <a16:creationId xmlns:a16="http://schemas.microsoft.com/office/drawing/2014/main" id="{2CF942D5-9528-4638-BA73-08F01B31C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0"/>
            <a:ext cx="907097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63504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Свойства воздуха</a:t>
            </a:r>
          </a:p>
        </p:txBody>
      </p:sp>
      <p:pic>
        <p:nvPicPr>
          <p:cNvPr id="15364" name="Picture 3">
            <a:extLst>
              <a:ext uri="{FF2B5EF4-FFF2-40B4-BE49-F238E27FC236}">
                <a16:creationId xmlns:a16="http://schemas.microsoft.com/office/drawing/2014/main" id="{78569BF4-2841-45C4-BE09-A40CA177E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3103563"/>
            <a:ext cx="3889375" cy="200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5" name="Picture 4">
            <a:extLst>
              <a:ext uri="{FF2B5EF4-FFF2-40B4-BE49-F238E27FC236}">
                <a16:creationId xmlns:a16="http://schemas.microsoft.com/office/drawing/2014/main" id="{41C3A6C9-AC49-4B0F-BF18-84981FE7D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827088"/>
            <a:ext cx="796607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6" name="Picture 5">
            <a:extLst>
              <a:ext uri="{FF2B5EF4-FFF2-40B4-BE49-F238E27FC236}">
                <a16:creationId xmlns:a16="http://schemas.microsoft.com/office/drawing/2014/main" id="{F2C890AC-B8A7-406E-AF5D-9E7EF365C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50" y="3067050"/>
            <a:ext cx="3306763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7" name="Picture 6">
            <a:extLst>
              <a:ext uri="{FF2B5EF4-FFF2-40B4-BE49-F238E27FC236}">
                <a16:creationId xmlns:a16="http://schemas.microsoft.com/office/drawing/2014/main" id="{07AEBD46-4235-4988-A5A4-D43C4DC18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3" y="5307013"/>
            <a:ext cx="2921000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7">
            <a:extLst>
              <a:ext uri="{FF2B5EF4-FFF2-40B4-BE49-F238E27FC236}">
                <a16:creationId xmlns:a16="http://schemas.microsoft.com/office/drawing/2014/main" id="{4AD77311-7DDB-4562-82F3-D7DBB1A9D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5291138"/>
            <a:ext cx="3241675" cy="20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9" name="Picture 8">
            <a:extLst>
              <a:ext uri="{FF2B5EF4-FFF2-40B4-BE49-F238E27FC236}">
                <a16:creationId xmlns:a16="http://schemas.microsoft.com/office/drawing/2014/main" id="{6DE5B0FC-BFC9-48F5-AFDD-F2EB255E8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5291138"/>
            <a:ext cx="3044825" cy="21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S10240617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18</Words>
  <Application>Microsoft Office PowerPoint</Application>
  <PresentationFormat>Произвольный</PresentationFormat>
  <Paragraphs>14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Оформление по умолчанию</vt:lpstr>
      <vt:lpstr>TS102406170</vt:lpstr>
      <vt:lpstr>Презентация PowerPoint</vt:lpstr>
      <vt:lpstr>АТМОСФЕРА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 </dc:title>
  <dc:creator>papa </dc:creator>
  <cp:lastModifiedBy>Sadik2</cp:lastModifiedBy>
  <cp:revision>30</cp:revision>
  <cp:lastPrinted>1601-01-01T00:00:00Z</cp:lastPrinted>
  <dcterms:created xsi:type="dcterms:W3CDTF">2011-01-14T19:13:00Z</dcterms:created>
  <dcterms:modified xsi:type="dcterms:W3CDTF">2021-11-24T21:28:48Z</dcterms:modified>
</cp:coreProperties>
</file>