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  <p:sldMasterId id="2147483661" r:id="rId2"/>
  </p:sldMasterIdLst>
  <p:sldIdLst>
    <p:sldId id="387" r:id="rId3"/>
    <p:sldId id="359" r:id="rId4"/>
    <p:sldId id="361" r:id="rId5"/>
    <p:sldId id="362" r:id="rId6"/>
    <p:sldId id="363" r:id="rId7"/>
    <p:sldId id="366" r:id="rId8"/>
    <p:sldId id="365" r:id="rId9"/>
    <p:sldId id="367" r:id="rId10"/>
    <p:sldId id="368" r:id="rId11"/>
    <p:sldId id="369" r:id="rId12"/>
    <p:sldId id="370" r:id="rId13"/>
    <p:sldId id="372" r:id="rId14"/>
    <p:sldId id="371" r:id="rId15"/>
    <p:sldId id="373" r:id="rId16"/>
    <p:sldId id="374" r:id="rId17"/>
    <p:sldId id="375" r:id="rId18"/>
    <p:sldId id="376" r:id="rId19"/>
    <p:sldId id="378" r:id="rId20"/>
    <p:sldId id="379" r:id="rId21"/>
    <p:sldId id="380" r:id="rId22"/>
    <p:sldId id="381" r:id="rId23"/>
    <p:sldId id="382" r:id="rId24"/>
    <p:sldId id="383" r:id="rId25"/>
    <p:sldId id="384" r:id="rId26"/>
    <p:sldId id="385" r:id="rId27"/>
    <p:sldId id="364" r:id="rId2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00"/>
    <a:srgbClr val="FFFFFF"/>
    <a:srgbClr val="FFCCFF"/>
    <a:srgbClr val="FFCCCC"/>
    <a:srgbClr val="6F6867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610AC8-1FA6-4962-84F5-5B89754AB174}" v="57" dt="2021-11-25T09:51:53.616"/>
    <p1510:client id="{8E174356-26FE-43BF-97F1-B6C6F83D88A0}" v="5" dt="2021-11-25T09:56:31.3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11" autoAdjust="0"/>
  </p:normalViewPr>
  <p:slideViewPr>
    <p:cSldViewPr>
      <p:cViewPr varScale="1">
        <p:scale>
          <a:sx n="74" d="100"/>
          <a:sy n="74" d="100"/>
        </p:scale>
        <p:origin x="10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0">
            <a:extLst>
              <a:ext uri="{FF2B5EF4-FFF2-40B4-BE49-F238E27FC236}">
                <a16:creationId xmlns:a16="http://schemas.microsoft.com/office/drawing/2014/main" id="{6B649586-329B-411F-A9D1-ED7ABB64A460}"/>
              </a:ext>
            </a:extLst>
          </p:cNvPr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5" name="Rectangle 10">
              <a:extLst>
                <a:ext uri="{FF2B5EF4-FFF2-40B4-BE49-F238E27FC236}">
                  <a16:creationId xmlns:a16="http://schemas.microsoft.com/office/drawing/2014/main" id="{588B0FB8-F222-44A0-AFAD-C410D973D8A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3">
              <a:extLst>
                <a:ext uri="{FF2B5EF4-FFF2-40B4-BE49-F238E27FC236}">
                  <a16:creationId xmlns:a16="http://schemas.microsoft.com/office/drawing/2014/main" id="{C0772CDB-C8A8-4F25-94D2-5E50C05FC6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ru-RU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7" name="Rectangle 11">
            <a:extLst>
              <a:ext uri="{FF2B5EF4-FFF2-40B4-BE49-F238E27FC236}">
                <a16:creationId xmlns:a16="http://schemas.microsoft.com/office/drawing/2014/main" id="{E735EADE-E3BA-4EF6-B893-D8FB0D40674F}"/>
              </a:ext>
            </a:extLst>
          </p:cNvPr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8" name="Rectangle 11">
              <a:extLst>
                <a:ext uri="{FF2B5EF4-FFF2-40B4-BE49-F238E27FC236}">
                  <a16:creationId xmlns:a16="http://schemas.microsoft.com/office/drawing/2014/main" id="{3E20021A-B256-47B2-9252-D0B1EC1D5B4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6">
              <a:extLst>
                <a:ext uri="{FF2B5EF4-FFF2-40B4-BE49-F238E27FC236}">
                  <a16:creationId xmlns:a16="http://schemas.microsoft.com/office/drawing/2014/main" id="{476F3190-7994-464B-9B9F-D21BE58C9A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ru-RU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0" name="Rectangle 12">
            <a:extLst>
              <a:ext uri="{FF2B5EF4-FFF2-40B4-BE49-F238E27FC236}">
                <a16:creationId xmlns:a16="http://schemas.microsoft.com/office/drawing/2014/main" id="{227D8EC2-18A3-4F54-A02A-B71FBC1B48DF}"/>
              </a:ext>
            </a:extLst>
          </p:cNvPr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3">
            <a:extLst>
              <a:ext uri="{FF2B5EF4-FFF2-40B4-BE49-F238E27FC236}">
                <a16:creationId xmlns:a16="http://schemas.microsoft.com/office/drawing/2014/main" id="{1ABC5793-9B5B-4BCC-912E-9EFA33AD273C}"/>
              </a:ext>
            </a:extLst>
          </p:cNvPr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ECC0EFD-DAD1-4AD1-9502-5897A3302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DC01-2771-434F-AE84-01D280A43A3E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AD2663B-D573-4FE1-9F04-097954E1F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83BFC7F-F25E-40E9-A66A-10EEDCDE9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5B14E-79AC-47B1-9AEC-79B77EBEA1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4746648"/>
      </p:ext>
    </p:extLst>
  </p:cSld>
  <p:clrMapOvr>
    <a:masterClrMapping/>
  </p:clrMapOvr>
  <p:transition spd="med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F412B-54DF-4E0E-9191-F2B5E754E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2FD7A-1E98-4871-BEC0-9C317E534839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1D3E4-7607-4C4C-AAED-42507A9F8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A2705-EF48-4ABA-A7D6-DBF533DE6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6D278-D0C3-4948-B534-CC0B3089C4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9343646"/>
      </p:ext>
    </p:extLst>
  </p:cSld>
  <p:clrMapOvr>
    <a:masterClrMapping/>
  </p:clrMapOvr>
  <p:transition spd="med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43DB5-26DB-4542-9081-FA2D6DC0D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C0F66-7548-44C6-8A90-3144392C87AF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3BEB5-4747-49D6-980B-9CC79B8DC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670C2-CAC1-450A-9E22-FCB39A575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B0381-2C31-46DB-BAA0-26D236A46D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9636761"/>
      </p:ext>
    </p:extLst>
  </p:cSld>
  <p:clrMapOvr>
    <a:masterClrMapping/>
  </p:clrMapOvr>
  <p:transition spd="med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D602B-C00A-4471-ACBA-309AF83C305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D1E55-ABD1-46A5-9514-49D6E182669C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93717-C359-44A2-8D3B-A63D6D73E2A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FFC42-AD42-4503-B76F-611B1663BB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47D0A7B2-AB53-4E40-A591-B7E86E6A93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3033165"/>
      </p:ext>
    </p:extLst>
  </p:cSld>
  <p:clrMapOvr>
    <a:masterClrMapping/>
  </p:clrMapOvr>
  <p:transition spd="med">
    <p:strips dir="l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8DFEA-7A5F-4865-B73B-3CC0B52A5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C7284D27-B423-406C-9581-5ADAB3667343}"/>
              </a:ext>
            </a:extLst>
          </p:cNvPr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5AA90A1-6BB2-47E1-8A8B-04FAB9826B18}"/>
              </a:ext>
            </a:extLst>
          </p:cNvPr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181B773D-1172-4D8D-9270-3E73ED73460A}"/>
              </a:ext>
            </a:extLst>
          </p:cNvPr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>
            <a:extLst>
              <a:ext uri="{FF2B5EF4-FFF2-40B4-BE49-F238E27FC236}">
                <a16:creationId xmlns:a16="http://schemas.microsoft.com/office/drawing/2014/main" id="{055895FC-AE2C-4BB2-B0E7-AC0950618A63}"/>
              </a:ext>
            </a:extLst>
          </p:cNvPr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90349D9-8A60-4C43-AB3F-AAC22C61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26381-DB27-40A0-A651-D8D4D64B438A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A5E2AAE-8B3D-44FD-BEDF-E42765D04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81DEC75-C258-49BB-AE28-7FBDBD580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66B5D-3C65-4D42-BF6C-EB7818E702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6932362"/>
      </p:ext>
    </p:extLst>
  </p:cSld>
  <p:clrMapOvr>
    <a:masterClrMapping/>
  </p:clrMapOvr>
  <p:transition spd="med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A3386FD-D2E8-406C-B9C9-6E4F150B25D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5B4D1-5A52-49B0-BAF4-76E5AAD49E85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C859D03-C6E3-4FA3-AF58-D947C6DD30A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467BBBB-5054-4F18-9D5E-D5368CB5229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C2892286-36DB-4F66-91F4-0E2372A4AF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5845534"/>
      </p:ext>
    </p:extLst>
  </p:cSld>
  <p:clrMapOvr>
    <a:masterClrMapping/>
  </p:clrMapOvr>
  <p:transition spd="med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0E3651A-165F-41FE-AAD0-CD1D0B16D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156B6-93C1-4327-8388-B081ECF98E7C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0ADC8A1-B1A0-4C61-98F7-661DFCF6F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3AA014-E6A7-48A7-AE11-B4AEC6687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AB6D9-65CA-4209-9F1E-EEDB1C44D4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4161737"/>
      </p:ext>
    </p:extLst>
  </p:cSld>
  <p:clrMapOvr>
    <a:masterClrMapping/>
  </p:clrMapOvr>
  <p:transition spd="med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DC555DC-521E-4B27-BCBF-31D23DF10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A59D7-EAF8-445B-93C5-5DB2C24158AE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28A3695-4AEA-4341-9DDE-7F8DD80FA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5AE4CFC-D80B-42E4-86BE-A1279E683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567F6-FF51-4A6D-9675-CA496FA266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7628971"/>
      </p:ext>
    </p:extLst>
  </p:cSld>
  <p:clrMapOvr>
    <a:masterClrMapping/>
  </p:clrMapOvr>
  <p:transition spd="med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D9135CE-4CF0-4627-BE4B-445B4C667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77C47-6FDA-4A27-8A45-3078155C8F3C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4B9FE2A-4EA8-4715-A36F-1959BEC8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D37EFEF-5088-47C8-B08C-B26B3C815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B688A-A759-4BB3-8044-34A2625D1E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4292672"/>
      </p:ext>
    </p:extLst>
  </p:cSld>
  <p:clrMapOvr>
    <a:masterClrMapping/>
  </p:clrMapOvr>
  <p:transition spd="med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F7C4225-A563-4214-8E38-0331E7AA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8D27A-8ED1-4EE6-841F-69FF5D223C1A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E66F59-9C7A-4C46-A1AF-0B9286CB4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342FB2-4C3A-41F7-893C-1D87A84D7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AD81A-1FC6-4285-AA79-4B70BE1FF5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0284882"/>
      </p:ext>
    </p:extLst>
  </p:cSld>
  <p:clrMapOvr>
    <a:masterClrMapping/>
  </p:clrMapOvr>
  <p:transition spd="med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DB576F99-80CE-464E-9F3E-0E6FB89F8134}"/>
              </a:ext>
            </a:extLst>
          </p:cNvPr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D2692316-7CAD-485E-838F-566C10422BE7}"/>
              </a:ext>
            </a:extLst>
          </p:cNvPr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4EC5B696-A464-454C-9EA2-0A8013CD73A6}"/>
              </a:ext>
            </a:extLst>
          </p:cNvPr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>
            <a:extLst>
              <a:ext uri="{FF2B5EF4-FFF2-40B4-BE49-F238E27FC236}">
                <a16:creationId xmlns:a16="http://schemas.microsoft.com/office/drawing/2014/main" id="{30F731F4-28F9-487C-8A96-205C5E092A9C}"/>
              </a:ext>
            </a:extLst>
          </p:cNvPr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44BACF58-E690-41FC-AACF-36135413D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A20B2-E7D3-4D6D-8526-26CC6682A1BF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9109392A-43C0-4AB4-8801-18BCC6BEE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5D0E738F-3D86-4D60-8D7D-2002C3064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34989-1950-4350-9761-597F5B61EA3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1563614"/>
      </p:ext>
    </p:extLst>
  </p:cSld>
  <p:clrMapOvr>
    <a:masterClrMapping/>
  </p:clrMapOvr>
  <p:transition spd="med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8553E1-DF1C-432B-B0CA-304B2D8E2737}"/>
              </a:ext>
            </a:extLst>
          </p:cNvPr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6E7702-6772-4394-AD37-211B0B4F3734}"/>
              </a:ext>
            </a:extLst>
          </p:cNvPr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1DDD4F-DD6A-4FAF-9121-B71504B0649E}"/>
              </a:ext>
            </a:extLst>
          </p:cNvPr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B08742C-93A3-4DC1-858F-E3C0BCA62079}"/>
              </a:ext>
            </a:extLst>
          </p:cNvPr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C24966-9F29-4F06-A3E4-2CE3F9488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37" name="Text Placeholder 2">
            <a:extLst>
              <a:ext uri="{FF2B5EF4-FFF2-40B4-BE49-F238E27FC236}">
                <a16:creationId xmlns:a16="http://schemas.microsoft.com/office/drawing/2014/main" id="{C50D1EF3-A008-4C2D-BF00-8B7E37389B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6918C-32B9-4B89-9B91-A5301F276F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537783-12DA-46B7-9D3A-D5E3C54473AA}" type="datetimeFigureOut">
              <a:rPr lang="ru-RU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DC3F8-6F91-4277-9ADF-AA20536B71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C520F-5E74-46E7-B6E5-3CC632BCA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  <a:latin typeface="Trebuchet MS" panose="020B0603020202020204" pitchFamily="34" charset="0"/>
              </a:defRPr>
            </a:lvl1pPr>
          </a:lstStyle>
          <a:p>
            <a:fld id="{5113F48C-AFD7-45C7-B9E0-F720DF91C02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13" r:id="rId2"/>
    <p:sldLayoutId id="2147483922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23" r:id="rId9"/>
    <p:sldLayoutId id="2147483919" r:id="rId10"/>
    <p:sldLayoutId id="2147483920" r:id="rId11"/>
  </p:sldLayoutIdLst>
  <p:transition spd="med">
    <p:strips dir="ld"/>
  </p:transition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60753.html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6.png"/><Relationship Id="rId2" Type="http://schemas.openxmlformats.org/officeDocument/2006/relationships/hyperlink" Target="http://smiles.33b.ru/smile.103881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hyperlink" Target="http://smiles.33b.ru/smile.60753.html" TargetMode="Externa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6.jpe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5.jpeg"/><Relationship Id="rId7" Type="http://schemas.openxmlformats.org/officeDocument/2006/relationships/image" Target="../media/image58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3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hyperlink" Target="http://smiles.33b.ru/smile.60753.html" TargetMode="Externa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60753.html" TargetMode="External"/><Relationship Id="rId7" Type="http://schemas.openxmlformats.org/officeDocument/2006/relationships/image" Target="../media/image1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3.gif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26" descr="d2cb88548b80da1cbb645576ccc50fd8">
            <a:extLst>
              <a:ext uri="{FF2B5EF4-FFF2-40B4-BE49-F238E27FC236}">
                <a16:creationId xmlns:a16="http://schemas.microsoft.com/office/drawing/2014/main" id="{BCDD1B30-76CB-4A7C-8A87-8FEBDAB1C13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6" y="19542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6" descr="d2cb88548b80da1cbb645576ccc50fd8">
            <a:extLst>
              <a:ext uri="{FF2B5EF4-FFF2-40B4-BE49-F238E27FC236}">
                <a16:creationId xmlns:a16="http://schemas.microsoft.com/office/drawing/2014/main" id="{531587EC-96B3-42A4-BC37-CF9F7DC5358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298" y="6184362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26" descr="d2cb88548b80da1cbb645576ccc50fd8">
            <a:extLst>
              <a:ext uri="{FF2B5EF4-FFF2-40B4-BE49-F238E27FC236}">
                <a16:creationId xmlns:a16="http://schemas.microsoft.com/office/drawing/2014/main" id="{EB0AE6F8-C3C9-4417-BC42-F23FB0B6652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38" y="607927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EDBCB582-9115-4CE2-811C-A1BC85DB5C6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015" y="271757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26" descr="d2cb88548b80da1cbb645576ccc50fd8">
            <a:extLst>
              <a:ext uri="{FF2B5EF4-FFF2-40B4-BE49-F238E27FC236}">
                <a16:creationId xmlns:a16="http://schemas.microsoft.com/office/drawing/2014/main" id="{5C3068D7-0FE0-49FD-90BC-40A148F5D9B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478" y="236157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94CCF28C-3F4D-4E36-A674-F1863F4CAD3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96" y="289942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B07D77-7A7A-47D3-A616-2460F097ED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27EE8DB-796C-47FE-8BCD-3D95A034C0A6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02189" y="237548"/>
            <a:ext cx="8278812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sz="18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Управление делами Президента Российской Федерации</a:t>
            </a:r>
          </a:p>
          <a:p>
            <a:r>
              <a:rPr lang="ru-RU" sz="18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Федеральное государственное бюджетное</a:t>
            </a:r>
            <a:endParaRPr lang="ru-RU" sz="18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ru-RU" sz="1800" dirty="0">
                <a:solidFill>
                  <a:srgbClr val="000000"/>
                </a:solidFill>
                <a:latin typeface="Times New Roman"/>
                <a:ea typeface="+mj-lt"/>
                <a:cs typeface="Times New Roman"/>
              </a:rPr>
              <a:t>дошкольное образовательное учреждение</a:t>
            </a:r>
          </a:p>
          <a:p>
            <a:r>
              <a:rPr lang="ru-RU" altLang="ru-RU" sz="1800" dirty="0">
                <a:solidFill>
                  <a:srgbClr val="000000"/>
                </a:solidFill>
                <a:latin typeface="Times New Roman"/>
                <a:cs typeface="Times New Roman"/>
              </a:rPr>
              <a:t> «Центр развития ребенка – детский сад № 2»</a:t>
            </a:r>
            <a:br>
              <a:rPr lang="ru-RU" altLang="ru-RU" sz="240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endParaRPr lang="ru-RU" altLang="ru-RU" sz="240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CE00834-AC36-432A-B08F-E1A913E38782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50601" y="2157806"/>
            <a:ext cx="8157782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Презентация НОД </a:t>
            </a:r>
            <a:endParaRPr lang="ru-RU">
              <a:latin typeface="Times New Roman"/>
              <a:cs typeface="Calibri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по ознакомлению с окружающим миром </a:t>
            </a:r>
            <a:endParaRPr lang="ru-RU" dirty="0">
              <a:latin typeface="Times New Roman"/>
              <a:ea typeface="+mn-lt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в средней группе </a:t>
            </a:r>
            <a:endParaRPr lang="ru-RU" dirty="0">
              <a:latin typeface="Times New Roman"/>
              <a:ea typeface="+mn-lt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на тему: </a:t>
            </a:r>
            <a:endParaRPr lang="ru-RU" dirty="0">
              <a:latin typeface="Times New Roman"/>
              <a:ea typeface="+mn-lt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/>
                <a:ea typeface="+mn-lt"/>
                <a:cs typeface="+mn-lt"/>
              </a:rPr>
              <a:t>«Как зимой помочь птицам» </a:t>
            </a:r>
            <a:endParaRPr lang="ru-RU" dirty="0">
              <a:latin typeface="Times New Roman"/>
              <a:cs typeface="Calibri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 algn="r"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                                                                </a:t>
            </a:r>
            <a:r>
              <a:rPr lang="ru-RU" altLang="ru-RU" sz="1800" dirty="0">
                <a:latin typeface="Times New Roman"/>
                <a:cs typeface="Times New Roman"/>
              </a:rPr>
              <a:t>Воспитатель:</a:t>
            </a:r>
          </a:p>
          <a:p>
            <a:pPr algn="r"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                                                                      </a:t>
            </a:r>
            <a:r>
              <a:rPr lang="ru-RU" altLang="ru-RU" sz="1800" err="1">
                <a:latin typeface="Times New Roman"/>
                <a:cs typeface="Times New Roman"/>
              </a:rPr>
              <a:t>Тарабановская</a:t>
            </a:r>
            <a:r>
              <a:rPr lang="ru-RU" altLang="ru-RU" sz="1800" dirty="0">
                <a:latin typeface="Times New Roman"/>
                <a:cs typeface="Times New Roman"/>
              </a:rPr>
              <a:t> </a:t>
            </a:r>
            <a:endParaRPr lang="ru-RU" altLang="ru-RU" sz="1800">
              <a:latin typeface="Times New Roman" panose="02020603050405020304" pitchFamily="18" charset="0"/>
              <a:cs typeface="Times New Roman"/>
            </a:endParaRPr>
          </a:p>
          <a:p>
            <a:pPr algn="r">
              <a:lnSpc>
                <a:spcPct val="80000"/>
              </a:lnSpc>
            </a:pPr>
            <a:r>
              <a:rPr lang="ru-RU" altLang="ru-RU" sz="1800" dirty="0">
                <a:latin typeface="Times New Roman"/>
                <a:cs typeface="Times New Roman"/>
              </a:rPr>
              <a:t>Кристина Игоревна</a:t>
            </a:r>
            <a:endParaRPr lang="ru-RU" altLang="ru-RU" sz="180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18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1800" dirty="0"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ru-RU" altLang="ru-RU" sz="1800" dirty="0">
                <a:latin typeface="Times New Roman"/>
                <a:cs typeface="Times New Roman"/>
              </a:rPr>
              <a:t>Москва </a:t>
            </a:r>
            <a:endParaRPr lang="ru-RU" altLang="ru-RU" sz="180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ru-RU" altLang="ru-RU" sz="2000" dirty="0">
                <a:latin typeface="Times New Roman"/>
                <a:cs typeface="Times New Roman"/>
              </a:rPr>
              <a:t>2020 г</a:t>
            </a: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89075565"/>
      </p:ext>
    </p:extLst>
  </p:cSld>
  <p:clrMapOvr>
    <a:masterClrMapping/>
  </p:clrMapOvr>
  <p:transition spd="med">
    <p:strips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4" descr="Картинка 461 из 1000">
            <a:extLst>
              <a:ext uri="{FF2B5EF4-FFF2-40B4-BE49-F238E27FC236}">
                <a16:creationId xmlns:a16="http://schemas.microsoft.com/office/drawing/2014/main" id="{EDBBAC19-85D2-420E-B5E1-07DB298C4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071688"/>
            <a:ext cx="4360862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Картинка 9 из 1000">
            <a:extLst>
              <a:ext uri="{FF2B5EF4-FFF2-40B4-BE49-F238E27FC236}">
                <a16:creationId xmlns:a16="http://schemas.microsoft.com/office/drawing/2014/main" id="{ADA707D9-2B87-4DD3-8444-24A4D15A1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571875"/>
            <a:ext cx="381317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Прямоугольник 7">
            <a:extLst>
              <a:ext uri="{FF2B5EF4-FFF2-40B4-BE49-F238E27FC236}">
                <a16:creationId xmlns:a16="http://schemas.microsoft.com/office/drawing/2014/main" id="{D6B45C31-FCC4-4DD6-B831-FF41FD6DDB04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3" y="566738"/>
            <a:ext cx="5707062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Картинка 314 из 4818">
            <a:extLst>
              <a:ext uri="{FF2B5EF4-FFF2-40B4-BE49-F238E27FC236}">
                <a16:creationId xmlns:a16="http://schemas.microsoft.com/office/drawing/2014/main" id="{CD4CDF0A-762E-489E-A055-F980A1742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лако 3">
            <a:extLst>
              <a:ext uri="{FF2B5EF4-FFF2-40B4-BE49-F238E27FC236}">
                <a16:creationId xmlns:a16="http://schemas.microsoft.com/office/drawing/2014/main" id="{BDD07B52-8A95-47BF-9676-0BF05F92D73F}"/>
              </a:ext>
            </a:extLst>
          </p:cNvPr>
          <p:cNvSpPr/>
          <p:nvPr/>
        </p:nvSpPr>
        <p:spPr>
          <a:xfrm>
            <a:off x="142875" y="142875"/>
            <a:ext cx="4645025" cy="1630363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СНЕГИРЬ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655 из 5322">
            <a:extLst>
              <a:ext uri="{FF2B5EF4-FFF2-40B4-BE49-F238E27FC236}">
                <a16:creationId xmlns:a16="http://schemas.microsoft.com/office/drawing/2014/main" id="{4732351B-6BBB-4411-B924-A69F4F143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29 из 578">
            <a:extLst>
              <a:ext uri="{FF2B5EF4-FFF2-40B4-BE49-F238E27FC236}">
                <a16:creationId xmlns:a16="http://schemas.microsoft.com/office/drawing/2014/main" id="{5EDBCD03-5442-4FCD-BFC7-A0F7626C2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Прямоугольник 2">
            <a:extLst>
              <a:ext uri="{FF2B5EF4-FFF2-40B4-BE49-F238E27FC236}">
                <a16:creationId xmlns:a16="http://schemas.microsoft.com/office/drawing/2014/main" id="{68C1523C-B10A-4AC3-8658-AB715607C7F4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6675"/>
            <a:ext cx="5334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>
            <a:extLst>
              <a:ext uri="{FF2B5EF4-FFF2-40B4-BE49-F238E27FC236}">
                <a16:creationId xmlns:a16="http://schemas.microsoft.com/office/drawing/2014/main" id="{7FB938CD-8F9F-45E9-A1DC-E978A3AFBBD6}"/>
              </a:ext>
            </a:extLst>
          </p:cNvPr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0" y="-390525"/>
            <a:ext cx="6523038" cy="2335213"/>
          </a:xfrm>
        </p:spPr>
      </p:pic>
      <p:pic>
        <p:nvPicPr>
          <p:cNvPr id="7172" name="Picture 4" descr="C:\Users\Администратор\Desktop\Голоса и картинки птиц\клесты.jpg">
            <a:extLst>
              <a:ext uri="{FF2B5EF4-FFF2-40B4-BE49-F238E27FC236}">
                <a16:creationId xmlns:a16="http://schemas.microsoft.com/office/drawing/2014/main" id="{D480DCA4-AEC6-4C22-95E5-6FDB6A77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071563"/>
            <a:ext cx="3786188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C:\Users\Администратор\Desktop\клесты3.jpg">
            <a:extLst>
              <a:ext uri="{FF2B5EF4-FFF2-40B4-BE49-F238E27FC236}">
                <a16:creationId xmlns:a16="http://schemas.microsoft.com/office/drawing/2014/main" id="{571FAF25-CBBA-491F-83C0-56B7290CAE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071563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C:\Users\Администратор\Desktop\клест4.jpeg">
            <a:extLst>
              <a:ext uri="{FF2B5EF4-FFF2-40B4-BE49-F238E27FC236}">
                <a16:creationId xmlns:a16="http://schemas.microsoft.com/office/drawing/2014/main" id="{47502E7A-C76F-415E-BEE0-BAA7AE2BB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4143375"/>
            <a:ext cx="3786187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2" descr="http://www.photoresurs.ru/photo/image/bird/DSCN7917.jpg">
            <a:extLst>
              <a:ext uri="{FF2B5EF4-FFF2-40B4-BE49-F238E27FC236}">
                <a16:creationId xmlns:a16="http://schemas.microsoft.com/office/drawing/2014/main" id="{B0423F11-1FE8-447A-B5D3-F4BED65A0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173538"/>
            <a:ext cx="3714750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26" descr="d2cb88548b80da1cbb645576ccc50fd8">
            <a:extLst>
              <a:ext uri="{FF2B5EF4-FFF2-40B4-BE49-F238E27FC236}">
                <a16:creationId xmlns:a16="http://schemas.microsoft.com/office/drawing/2014/main" id="{A302928D-4241-476E-9777-362FBB2AE7C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638175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26" descr="d2cb88548b80da1cbb645576ccc50fd8">
            <a:extLst>
              <a:ext uri="{FF2B5EF4-FFF2-40B4-BE49-F238E27FC236}">
                <a16:creationId xmlns:a16="http://schemas.microsoft.com/office/drawing/2014/main" id="{4BAF1733-90E4-458D-A946-B5B32AA84EF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2188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26" descr="d2cb88548b80da1cbb645576ccc50fd8">
            <a:extLst>
              <a:ext uri="{FF2B5EF4-FFF2-40B4-BE49-F238E27FC236}">
                <a16:creationId xmlns:a16="http://schemas.microsoft.com/office/drawing/2014/main" id="{D7CB3D95-AA51-45AC-A1D0-44D5CB6BD26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26" descr="d2cb88548b80da1cbb645576ccc50fd8">
            <a:extLst>
              <a:ext uri="{FF2B5EF4-FFF2-40B4-BE49-F238E27FC236}">
                <a16:creationId xmlns:a16="http://schemas.microsoft.com/office/drawing/2014/main" id="{CCCE8D60-6D13-4E31-B064-32807E2F41D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421481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26" descr="d2cb88548b80da1cbb645576ccc50fd8">
            <a:extLst>
              <a:ext uri="{FF2B5EF4-FFF2-40B4-BE49-F238E27FC236}">
                <a16:creationId xmlns:a16="http://schemas.microsoft.com/office/drawing/2014/main" id="{BDB89A75-CD07-44C2-A0EA-6206ADA72A5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28625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26" descr="d2cb88548b80da1cbb645576ccc50fd8">
            <a:extLst>
              <a:ext uri="{FF2B5EF4-FFF2-40B4-BE49-F238E27FC236}">
                <a16:creationId xmlns:a16="http://schemas.microsoft.com/office/drawing/2014/main" id="{B8D58FBC-F326-47CF-BFD6-F354ECAE5C2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21431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Picture 26" descr="d2cb88548b80da1cbb645576ccc50fd8">
            <a:extLst>
              <a:ext uri="{FF2B5EF4-FFF2-40B4-BE49-F238E27FC236}">
                <a16:creationId xmlns:a16="http://schemas.microsoft.com/office/drawing/2014/main" id="{FC795795-ED0A-4C4B-92FD-07CE8F5BD48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364331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Picture 26" descr="d2cb88548b80da1cbb645576ccc50fd8">
            <a:extLst>
              <a:ext uri="{FF2B5EF4-FFF2-40B4-BE49-F238E27FC236}">
                <a16:creationId xmlns:a16="http://schemas.microsoft.com/office/drawing/2014/main" id="{21AE91B0-A0BE-43CB-8B09-CCD7F9AC973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21431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26" descr="d2cb88548b80da1cbb645576ccc50fd8">
            <a:extLst>
              <a:ext uri="{FF2B5EF4-FFF2-40B4-BE49-F238E27FC236}">
                <a16:creationId xmlns:a16="http://schemas.microsoft.com/office/drawing/2014/main" id="{C4E61BA5-66A8-4218-9EBA-A4CB70BF30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Picture 26" descr="d2cb88548b80da1cbb645576ccc50fd8">
            <a:extLst>
              <a:ext uri="{FF2B5EF4-FFF2-40B4-BE49-F238E27FC236}">
                <a16:creationId xmlns:a16="http://schemas.microsoft.com/office/drawing/2014/main" id="{3696039C-C0BB-4293-A0BC-2FE776A36C3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28575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5" name="Picture 26" descr="d2cb88548b80da1cbb645576ccc50fd8">
            <a:extLst>
              <a:ext uri="{FF2B5EF4-FFF2-40B4-BE49-F238E27FC236}">
                <a16:creationId xmlns:a16="http://schemas.microsoft.com/office/drawing/2014/main" id="{753245A0-E447-48AB-9D44-6F9117DF5BA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214438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6" name="Picture 26" descr="d2cb88548b80da1cbb645576ccc50fd8">
            <a:extLst>
              <a:ext uri="{FF2B5EF4-FFF2-40B4-BE49-F238E27FC236}">
                <a16:creationId xmlns:a16="http://schemas.microsoft.com/office/drawing/2014/main" id="{045C5470-4989-4849-BF62-B8BC799AE39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500188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7" name="Picture 26" descr="d2cb88548b80da1cbb645576ccc50fd8">
            <a:extLst>
              <a:ext uri="{FF2B5EF4-FFF2-40B4-BE49-F238E27FC236}">
                <a16:creationId xmlns:a16="http://schemas.microsoft.com/office/drawing/2014/main" id="{A95ED4F5-1563-4446-8591-DB99748A630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38175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13 из 1252">
            <a:extLst>
              <a:ext uri="{FF2B5EF4-FFF2-40B4-BE49-F238E27FC236}">
                <a16:creationId xmlns:a16="http://schemas.microsoft.com/office/drawing/2014/main" id="{82947D96-FAA6-4D04-BA4B-8FA67D711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Прямоугольник 2">
            <a:extLst>
              <a:ext uri="{FF2B5EF4-FFF2-40B4-BE49-F238E27FC236}">
                <a16:creationId xmlns:a16="http://schemas.microsoft.com/office/drawing/2014/main" id="{1F81F3AD-B4D5-4CB7-AA04-673970932E20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341438"/>
            <a:ext cx="7632700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23 из 80">
            <a:extLst>
              <a:ext uri="{FF2B5EF4-FFF2-40B4-BE49-F238E27FC236}">
                <a16:creationId xmlns:a16="http://schemas.microsoft.com/office/drawing/2014/main" id="{431D77F0-4D25-4469-8A4F-6F1513E6F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2 из 68">
            <a:extLst>
              <a:ext uri="{FF2B5EF4-FFF2-40B4-BE49-F238E27FC236}">
                <a16:creationId xmlns:a16="http://schemas.microsoft.com/office/drawing/2014/main" id="{814B66B9-0521-494F-A30D-47C5CC955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лако 3">
            <a:extLst>
              <a:ext uri="{FF2B5EF4-FFF2-40B4-BE49-F238E27FC236}">
                <a16:creationId xmlns:a16="http://schemas.microsoft.com/office/drawing/2014/main" id="{A5347946-955D-4010-8CC4-911541D88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0" y="142875"/>
            <a:ext cx="4000500" cy="1785938"/>
          </a:xfrm>
          <a:custGeom>
            <a:avLst/>
            <a:gdLst>
              <a:gd name="T0" fmla="*/ 3997164 w 43200"/>
              <a:gd name="T1" fmla="*/ 892964 h 43200"/>
              <a:gd name="T2" fmla="*/ 2000249 w 43200"/>
              <a:gd name="T3" fmla="*/ 1784025 h 43200"/>
              <a:gd name="T4" fmla="*/ 12409 w 43200"/>
              <a:gd name="T5" fmla="*/ 892964 h 43200"/>
              <a:gd name="T6" fmla="*/ 2000249 w 43200"/>
              <a:gd name="T7" fmla="*/ 102112 h 432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954 w 43200"/>
              <a:gd name="T13" fmla="*/ 6524 h 43200"/>
              <a:gd name="T14" fmla="*/ 34174 w 43200"/>
              <a:gd name="T15" fmla="*/ 34674 h 43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1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4"/>
                  <a:pt x="18715" y="1344"/>
                </a:cubicBezTo>
                <a:cubicBezTo>
                  <a:pt x="20114" y="1344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1"/>
                  <a:pt x="26362" y="141"/>
                </a:cubicBezTo>
                <a:cubicBezTo>
                  <a:pt x="27723" y="141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50"/>
                  <a:pt x="33538" y="150"/>
                </a:cubicBezTo>
                <a:cubicBezTo>
                  <a:pt x="35888" y="150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7"/>
                  <a:pt x="31619" y="38007"/>
                </a:cubicBezTo>
                <a:cubicBezTo>
                  <a:pt x="30535" y="38007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8"/>
                  <a:pt x="22094" y="43358"/>
                </a:cubicBezTo>
                <a:cubicBezTo>
                  <a:pt x="19839" y="43358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1"/>
                  <a:pt x="12503" y="40771"/>
                </a:cubicBezTo>
                <a:cubicBezTo>
                  <a:pt x="9735" y="40771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10"/>
                  <a:pt x="5296" y="35510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6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6" y="17370"/>
                  <a:pt x="1647" y="14817"/>
                  <a:pt x="3863" y="14504"/>
                </a:cubicBezTo>
                <a:close/>
              </a:path>
              <a:path w="43200" h="43200" fill="none"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5"/>
                  <a:pt x="4356" y="26195"/>
                </a:cubicBezTo>
                <a:cubicBezTo>
                  <a:pt x="3584" y="26195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solidFill>
            <a:srgbClr val="33CCCC"/>
          </a:solidFill>
          <a:ln w="15875" algn="ctr">
            <a:solidFill>
              <a:srgbClr val="1C2B68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ДРОЗД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105 из 9991">
            <a:extLst>
              <a:ext uri="{FF2B5EF4-FFF2-40B4-BE49-F238E27FC236}">
                <a16:creationId xmlns:a16="http://schemas.microsoft.com/office/drawing/2014/main" id="{3AD7D9D6-43F4-4788-B36B-313B74153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1 из 1252">
            <a:extLst>
              <a:ext uri="{FF2B5EF4-FFF2-40B4-BE49-F238E27FC236}">
                <a16:creationId xmlns:a16="http://schemas.microsoft.com/office/drawing/2014/main" id="{8A9C3FC2-53CE-4640-B847-44CCA5BED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860800"/>
            <a:ext cx="4000500" cy="2784475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Картинка 13 из 1252">
            <a:extLst>
              <a:ext uri="{FF2B5EF4-FFF2-40B4-BE49-F238E27FC236}">
                <a16:creationId xmlns:a16="http://schemas.microsoft.com/office/drawing/2014/main" id="{9CDF9617-222A-4233-900A-AD3DEA8AC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96975"/>
            <a:ext cx="3894137" cy="2586038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Картинка 13 из 1252">
            <a:extLst>
              <a:ext uri="{FF2B5EF4-FFF2-40B4-BE49-F238E27FC236}">
                <a16:creationId xmlns:a16="http://schemas.microsoft.com/office/drawing/2014/main" id="{6B2106E5-76C6-4F73-834F-22D22AD87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412875"/>
            <a:ext cx="2643188" cy="3524250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WordArt 7">
            <a:extLst>
              <a:ext uri="{FF2B5EF4-FFF2-40B4-BE49-F238E27FC236}">
                <a16:creationId xmlns:a16="http://schemas.microsoft.com/office/drawing/2014/main" id="{0057540B-A848-4CD9-9AE0-562E318564A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66484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КАКИЕ БЫВАЮТ КОРМУШКИ?</a:t>
            </a:r>
            <a:endParaRPr lang="fr-FR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http://s10.rimg.info/a96eaf2107f0dea9624acc8a37c2bccd.gif">
            <a:hlinkClick r:id="rId2"/>
            <a:extLst>
              <a:ext uri="{FF2B5EF4-FFF2-40B4-BE49-F238E27FC236}">
                <a16:creationId xmlns:a16="http://schemas.microsoft.com/office/drawing/2014/main" id="{68D8236D-6F37-4025-83F6-B7ECCE15DFC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500063"/>
            <a:ext cx="18097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26" descr="d2cb88548b80da1cbb645576ccc50fd8">
            <a:extLst>
              <a:ext uri="{FF2B5EF4-FFF2-40B4-BE49-F238E27FC236}">
                <a16:creationId xmlns:a16="http://schemas.microsoft.com/office/drawing/2014/main" id="{69390B1E-9270-4407-B48B-D45F1C1011F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21456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26" descr="d2cb88548b80da1cbb645576ccc50fd8">
            <a:extLst>
              <a:ext uri="{FF2B5EF4-FFF2-40B4-BE49-F238E27FC236}">
                <a16:creationId xmlns:a16="http://schemas.microsoft.com/office/drawing/2014/main" id="{BCDD1B30-76CB-4A7C-8A87-8FEBDAB1C13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1431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26" descr="d2cb88548b80da1cbb645576ccc50fd8">
            <a:extLst>
              <a:ext uri="{FF2B5EF4-FFF2-40B4-BE49-F238E27FC236}">
                <a16:creationId xmlns:a16="http://schemas.microsoft.com/office/drawing/2014/main" id="{B32E6C61-190F-4BF8-84D2-EBF0072C291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313" y="2143125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6" descr="d2cb88548b80da1cbb645576ccc50fd8">
            <a:extLst>
              <a:ext uri="{FF2B5EF4-FFF2-40B4-BE49-F238E27FC236}">
                <a16:creationId xmlns:a16="http://schemas.microsoft.com/office/drawing/2014/main" id="{531587EC-96B3-42A4-BC37-CF9F7DC5358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92931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26" descr="d2cb88548b80da1cbb645576ccc50fd8">
            <a:extLst>
              <a:ext uri="{FF2B5EF4-FFF2-40B4-BE49-F238E27FC236}">
                <a16:creationId xmlns:a16="http://schemas.microsoft.com/office/drawing/2014/main" id="{EB0AE6F8-C3C9-4417-BC42-F23FB0B6652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786438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77AA9978-A85A-4349-9E62-A134C840A92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357313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A7285C6B-05AD-489C-930D-22E082609DF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43313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EDBCB582-9115-4CE2-811C-A1BC85DB5C6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3643313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15A29ACC-2800-446A-AF93-1C187ECE386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6143625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26" descr="d2cb88548b80da1cbb645576ccc50fd8">
            <a:extLst>
              <a:ext uri="{FF2B5EF4-FFF2-40B4-BE49-F238E27FC236}">
                <a16:creationId xmlns:a16="http://schemas.microsoft.com/office/drawing/2014/main" id="{5C3068D7-0FE0-49FD-90BC-40A148F5D9B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274D2B16-09BF-4A44-920F-1F37CA77C33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94CCF28C-3F4D-4E36-A674-F1863F4CAD3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786063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84E4AFAF-F1DF-4837-B92E-7E3C4829D36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5718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26" descr="d2cb88548b80da1cbb645576ccc50fd8">
            <a:extLst>
              <a:ext uri="{FF2B5EF4-FFF2-40B4-BE49-F238E27FC236}">
                <a16:creationId xmlns:a16="http://schemas.microsoft.com/office/drawing/2014/main" id="{398DDDBA-D5E0-4B02-AD4A-41ABA0A5019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278606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E455F4B9-DDB6-4C3F-A50F-2E76CE665C5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607218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724B29BA-D574-479B-961E-59985B3247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607218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E6F681F3-2E17-4769-8073-855B04CC9DC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1643063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Заголовок 20">
            <a:extLst>
              <a:ext uri="{FF2B5EF4-FFF2-40B4-BE49-F238E27FC236}">
                <a16:creationId xmlns:a16="http://schemas.microsoft.com/office/drawing/2014/main" id="{285542AF-28EB-468D-8ADD-A78537156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7563" y="3132138"/>
            <a:ext cx="7175500" cy="179387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2" name="Подзаголовок 2">
            <a:extLst>
              <a:ext uri="{FF2B5EF4-FFF2-40B4-BE49-F238E27FC236}">
                <a16:creationId xmlns:a16="http://schemas.microsoft.com/office/drawing/2014/main" id="{72A2448F-CA05-49A1-BDBC-6B90744602B6}"/>
              </a:ext>
            </a:extLst>
          </p:cNvPr>
          <p:cNvPicPr>
            <a:picLocks noGrp="1" noChangeArrowheads="1"/>
          </p:cNvPicPr>
          <p:nvPr>
            <p:ph type="subTitle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700213"/>
            <a:ext cx="14308138" cy="4479925"/>
          </a:xfrm>
        </p:spPr>
      </p:pic>
      <p:pic>
        <p:nvPicPr>
          <p:cNvPr id="5142" name="Picture 6" descr="http://s10.rimg.info/a96eaf2107f0dea9624acc8a37c2bccd.gif">
            <a:hlinkClick r:id="rId2"/>
            <a:extLst>
              <a:ext uri="{FF2B5EF4-FFF2-40B4-BE49-F238E27FC236}">
                <a16:creationId xmlns:a16="http://schemas.microsoft.com/office/drawing/2014/main" id="{37874C55-0DAB-43CF-B988-F6DAA010029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143000"/>
            <a:ext cx="18097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" descr="http://s10.rimg.info/a96eaf2107f0dea9624acc8a37c2bccd.gif">
            <a:hlinkClick r:id="rId2"/>
            <a:extLst>
              <a:ext uri="{FF2B5EF4-FFF2-40B4-BE49-F238E27FC236}">
                <a16:creationId xmlns:a16="http://schemas.microsoft.com/office/drawing/2014/main" id="{18C59E7C-BC75-45A2-80FF-4258BAFADF7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797" y="472314"/>
            <a:ext cx="18097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Картинка 13 из 1252">
            <a:extLst>
              <a:ext uri="{FF2B5EF4-FFF2-40B4-BE49-F238E27FC236}">
                <a16:creationId xmlns:a16="http://schemas.microsoft.com/office/drawing/2014/main" id="{FDA6ECC5-A6FE-46DD-992D-BC0DF9BDF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3571875"/>
            <a:ext cx="2928938" cy="3011488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Картинка 13 из 1252">
            <a:extLst>
              <a:ext uri="{FF2B5EF4-FFF2-40B4-BE49-F238E27FC236}">
                <a16:creationId xmlns:a16="http://schemas.microsoft.com/office/drawing/2014/main" id="{E1223781-A97C-469E-A6B1-38714FD63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785813"/>
            <a:ext cx="3646488" cy="2428875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 descr="Картинка 13 из 1252">
            <a:extLst>
              <a:ext uri="{FF2B5EF4-FFF2-40B4-BE49-F238E27FC236}">
                <a16:creationId xmlns:a16="http://schemas.microsoft.com/office/drawing/2014/main" id="{C1F82AC2-9865-47D1-820B-3A3D8D10F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1428750"/>
            <a:ext cx="2714625" cy="3643313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4" descr="Картинка 92 из 153">
            <a:extLst>
              <a:ext uri="{FF2B5EF4-FFF2-40B4-BE49-F238E27FC236}">
                <a16:creationId xmlns:a16="http://schemas.microsoft.com/office/drawing/2014/main" id="{82C4F914-4889-467C-9C31-C1FFAFB19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714375"/>
            <a:ext cx="11874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14" descr="Картинка 92 из 153">
            <a:extLst>
              <a:ext uri="{FF2B5EF4-FFF2-40B4-BE49-F238E27FC236}">
                <a16:creationId xmlns:a16="http://schemas.microsoft.com/office/drawing/2014/main" id="{E3938747-136F-4191-A64B-B9A6B3B12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359804">
            <a:off x="70644" y="2412206"/>
            <a:ext cx="1270000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14" descr="Картинка 92 из 153">
            <a:extLst>
              <a:ext uri="{FF2B5EF4-FFF2-40B4-BE49-F238E27FC236}">
                <a16:creationId xmlns:a16="http://schemas.microsoft.com/office/drawing/2014/main" id="{F5EE2038-BC51-4499-B2D0-F3A5D9C1A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598869">
            <a:off x="757238" y="1009650"/>
            <a:ext cx="11874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14" descr="Картинка 92 из 153">
            <a:extLst>
              <a:ext uri="{FF2B5EF4-FFF2-40B4-BE49-F238E27FC236}">
                <a16:creationId xmlns:a16="http://schemas.microsoft.com/office/drawing/2014/main" id="{49A64642-84F2-43A8-BBA4-AC9ED94D5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55969">
            <a:off x="1887538" y="685800"/>
            <a:ext cx="119697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14" descr="Картинка 92 из 153">
            <a:extLst>
              <a:ext uri="{FF2B5EF4-FFF2-40B4-BE49-F238E27FC236}">
                <a16:creationId xmlns:a16="http://schemas.microsoft.com/office/drawing/2014/main" id="{C5B8CC87-6027-4A7D-BE0C-31316B104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0188"/>
            <a:ext cx="11874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14" descr="Картинка 92 из 153">
            <a:extLst>
              <a:ext uri="{FF2B5EF4-FFF2-40B4-BE49-F238E27FC236}">
                <a16:creationId xmlns:a16="http://schemas.microsoft.com/office/drawing/2014/main" id="{DF658FC7-EF07-49EB-8BC8-72D30C12D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2000250"/>
            <a:ext cx="11874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14" descr="Картинка 92 из 153">
            <a:extLst>
              <a:ext uri="{FF2B5EF4-FFF2-40B4-BE49-F238E27FC236}">
                <a16:creationId xmlns:a16="http://schemas.microsoft.com/office/drawing/2014/main" id="{0D16FFC8-447B-4540-A2B1-D2EA01563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2286000"/>
            <a:ext cx="11874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14" descr="Картинка 92 из 153">
            <a:extLst>
              <a:ext uri="{FF2B5EF4-FFF2-40B4-BE49-F238E27FC236}">
                <a16:creationId xmlns:a16="http://schemas.microsoft.com/office/drawing/2014/main" id="{0991CFFB-37F1-4427-9A8D-0FBC6C2E9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520416">
            <a:off x="1327150" y="1501775"/>
            <a:ext cx="1185863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Облако 19">
            <a:extLst>
              <a:ext uri="{FF2B5EF4-FFF2-40B4-BE49-F238E27FC236}">
                <a16:creationId xmlns:a16="http://schemas.microsoft.com/office/drawing/2014/main" id="{AB398100-27C7-41EF-8C44-0F8D99646220}"/>
              </a:ext>
            </a:extLst>
          </p:cNvPr>
          <p:cNvSpPr/>
          <p:nvPr/>
        </p:nvSpPr>
        <p:spPr>
          <a:xfrm>
            <a:off x="2928938" y="642938"/>
            <a:ext cx="6072187" cy="1643062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Арбузные и дынные семечки можно собирать ещё осенью. Их любят синицы, поползни и дятлы. </a:t>
            </a:r>
          </a:p>
        </p:txBody>
      </p:sp>
      <p:pic>
        <p:nvPicPr>
          <p:cNvPr id="24587" name="Picture 12" descr="Картинка 229 из 543">
            <a:extLst>
              <a:ext uri="{FF2B5EF4-FFF2-40B4-BE49-F238E27FC236}">
                <a16:creationId xmlns:a16="http://schemas.microsoft.com/office/drawing/2014/main" id="{7E19762C-5F73-40D7-80E3-B536193BB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143250"/>
            <a:ext cx="2714625" cy="3540125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8" descr="Картинка 298 из 3939">
            <a:extLst>
              <a:ext uri="{FF2B5EF4-FFF2-40B4-BE49-F238E27FC236}">
                <a16:creationId xmlns:a16="http://schemas.microsoft.com/office/drawing/2014/main" id="{7616E27B-AFED-4210-8ABE-BDE065118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33966">
            <a:off x="3259138" y="4333875"/>
            <a:ext cx="2643187" cy="262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4" descr="Картинка 65 из 484">
            <a:extLst>
              <a:ext uri="{FF2B5EF4-FFF2-40B4-BE49-F238E27FC236}">
                <a16:creationId xmlns:a16="http://schemas.microsoft.com/office/drawing/2014/main" id="{501B3F24-A749-474C-AA69-5B0C7C2D6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2214563"/>
            <a:ext cx="30003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2" name="Picture 4" descr="Картинка 14 из 7741">
            <a:extLst>
              <a:ext uri="{FF2B5EF4-FFF2-40B4-BE49-F238E27FC236}">
                <a16:creationId xmlns:a16="http://schemas.microsoft.com/office/drawing/2014/main" id="{1367111A-15F5-44BD-BFB9-47E0302A0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786188"/>
            <a:ext cx="2143125" cy="260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блако 19">
            <a:extLst>
              <a:ext uri="{FF2B5EF4-FFF2-40B4-BE49-F238E27FC236}">
                <a16:creationId xmlns:a16="http://schemas.microsoft.com/office/drawing/2014/main" id="{43ED1441-D087-4AD1-9E93-0C820F4E76F9}"/>
              </a:ext>
            </a:extLst>
          </p:cNvPr>
          <p:cNvSpPr/>
          <p:nvPr/>
        </p:nvSpPr>
        <p:spPr>
          <a:xfrm>
            <a:off x="2195513" y="333375"/>
            <a:ext cx="6805612" cy="2166938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Кусочки сала годятся не всем птицам. Сало любят синички. Только сало не должно быть солёным.  Овёс охотно съедят синицы, воробьи и чечётки.</a:t>
            </a:r>
          </a:p>
        </p:txBody>
      </p:sp>
      <p:pic>
        <p:nvPicPr>
          <p:cNvPr id="22" name="Picture 8" descr="Картинка 298 из 3939">
            <a:extLst>
              <a:ext uri="{FF2B5EF4-FFF2-40B4-BE49-F238E27FC236}">
                <a16:creationId xmlns:a16="http://schemas.microsoft.com/office/drawing/2014/main" id="{08240695-21E0-4C33-9C13-F881CE243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3966" flipH="1">
            <a:off x="319088" y="4251325"/>
            <a:ext cx="2563812" cy="25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2" descr="Картинка 275 из 103497">
            <a:extLst>
              <a:ext uri="{FF2B5EF4-FFF2-40B4-BE49-F238E27FC236}">
                <a16:creationId xmlns:a16="http://schemas.microsoft.com/office/drawing/2014/main" id="{D3A0F43E-36CF-418C-B583-12AE12BBE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00656">
            <a:off x="-587375" y="1585913"/>
            <a:ext cx="303847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8" name="Picture 4" descr="Картинка 55 из 137">
            <a:extLst>
              <a:ext uri="{FF2B5EF4-FFF2-40B4-BE49-F238E27FC236}">
                <a16:creationId xmlns:a16="http://schemas.microsoft.com/office/drawing/2014/main" id="{478A0FD0-9A1C-4AED-A289-1539E73EB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5F7F6"/>
              </a:clrFrom>
              <a:clrTo>
                <a:srgbClr val="F5F7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857375"/>
            <a:ext cx="304800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 descr="Картинка 126 из 21973">
            <a:extLst>
              <a:ext uri="{FF2B5EF4-FFF2-40B4-BE49-F238E27FC236}">
                <a16:creationId xmlns:a16="http://schemas.microsoft.com/office/drawing/2014/main" id="{6A3BDC20-2858-474B-98D3-4529160CE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4929188"/>
            <a:ext cx="2290762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6" descr="Картинка 7 из 5998">
            <a:extLst>
              <a:ext uri="{FF2B5EF4-FFF2-40B4-BE49-F238E27FC236}">
                <a16:creationId xmlns:a16="http://schemas.microsoft.com/office/drawing/2014/main" id="{C78A8B0F-746C-4B58-82E9-C7C0E9069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975" y="2357438"/>
            <a:ext cx="33750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блако 19">
            <a:extLst>
              <a:ext uri="{FF2B5EF4-FFF2-40B4-BE49-F238E27FC236}">
                <a16:creationId xmlns:a16="http://schemas.microsoft.com/office/drawing/2014/main" id="{5D7D1646-4946-4A1A-8AF3-73E9BEF0F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260350"/>
            <a:ext cx="6805612" cy="2930525"/>
          </a:xfrm>
          <a:custGeom>
            <a:avLst/>
            <a:gdLst>
              <a:gd name="T0" fmla="*/ 6638167 w 43200"/>
              <a:gd name="T1" fmla="*/ 1250166 h 43200"/>
              <a:gd name="T2" fmla="*/ 3321852 w 43200"/>
              <a:gd name="T3" fmla="*/ 2497670 h 43200"/>
              <a:gd name="T4" fmla="*/ 20608 w 43200"/>
              <a:gd name="T5" fmla="*/ 1250166 h 43200"/>
              <a:gd name="T6" fmla="*/ 3321852 w 43200"/>
              <a:gd name="T7" fmla="*/ 142959 h 432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954 w 43200"/>
              <a:gd name="T13" fmla="*/ 6524 h 43200"/>
              <a:gd name="T14" fmla="*/ 34174 w 43200"/>
              <a:gd name="T15" fmla="*/ 34674 h 43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1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4"/>
                  <a:pt x="18715" y="1344"/>
                </a:cubicBezTo>
                <a:cubicBezTo>
                  <a:pt x="20114" y="1344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1"/>
                  <a:pt x="26362" y="141"/>
                </a:cubicBezTo>
                <a:cubicBezTo>
                  <a:pt x="27723" y="141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50"/>
                  <a:pt x="33538" y="150"/>
                </a:cubicBezTo>
                <a:cubicBezTo>
                  <a:pt x="35888" y="150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7"/>
                  <a:pt x="31619" y="38007"/>
                </a:cubicBezTo>
                <a:cubicBezTo>
                  <a:pt x="30535" y="38007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8"/>
                  <a:pt x="22094" y="43358"/>
                </a:cubicBezTo>
                <a:cubicBezTo>
                  <a:pt x="19839" y="43358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1"/>
                  <a:pt x="12503" y="40771"/>
                </a:cubicBezTo>
                <a:cubicBezTo>
                  <a:pt x="9735" y="40771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10"/>
                  <a:pt x="5296" y="35510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6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6" y="17370"/>
                  <a:pt x="1647" y="14817"/>
                  <a:pt x="3863" y="14504"/>
                </a:cubicBezTo>
                <a:close/>
              </a:path>
              <a:path w="43200" h="43200" fill="none"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5"/>
                  <a:pt x="4356" y="26195"/>
                </a:cubicBezTo>
                <a:cubicBezTo>
                  <a:pt x="3584" y="26195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solidFill>
            <a:srgbClr val="3366FF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anchor="ctr"/>
          <a:lstStyle/>
          <a:p>
            <a:pPr marL="457200" indent="-457200" algn="ctr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Подсолнечник – особенно мелкий, но не жареный, - лучший корм для снегирей, синиц, поползней и воробьёв. Перед засыпкой в кормушку их лучше слегка подавить. </a:t>
            </a:r>
          </a:p>
        </p:txBody>
      </p:sp>
      <p:pic>
        <p:nvPicPr>
          <p:cNvPr id="22" name="Picture 8" descr="Картинка 298 из 3939">
            <a:extLst>
              <a:ext uri="{FF2B5EF4-FFF2-40B4-BE49-F238E27FC236}">
                <a16:creationId xmlns:a16="http://schemas.microsoft.com/office/drawing/2014/main" id="{E5729F05-F11A-4ECC-9C7E-653D6AA5B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33966">
            <a:off x="5245100" y="4533900"/>
            <a:ext cx="2538413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2" descr="Картинка 1 из 624">
            <a:extLst>
              <a:ext uri="{FF2B5EF4-FFF2-40B4-BE49-F238E27FC236}">
                <a16:creationId xmlns:a16="http://schemas.microsoft.com/office/drawing/2014/main" id="{B692AD24-1D3D-4C70-BD19-E9D825FF2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65614">
            <a:off x="-49212" y="892175"/>
            <a:ext cx="304800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Картинка 674 из 5322">
            <a:extLst>
              <a:ext uri="{FF2B5EF4-FFF2-40B4-BE49-F238E27FC236}">
                <a16:creationId xmlns:a16="http://schemas.microsoft.com/office/drawing/2014/main" id="{65463533-B0F5-43D3-8F00-19BA3DDAC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2600"/>
            <a:ext cx="3214688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Картинка 65 из 484">
            <a:extLst>
              <a:ext uri="{FF2B5EF4-FFF2-40B4-BE49-F238E27FC236}">
                <a16:creationId xmlns:a16="http://schemas.microsoft.com/office/drawing/2014/main" id="{E3E1DA3F-91FB-4E1F-8090-E3C30B68A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2857500"/>
            <a:ext cx="30003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Картинка 126 из 21973">
            <a:extLst>
              <a:ext uri="{FF2B5EF4-FFF2-40B4-BE49-F238E27FC236}">
                <a16:creationId xmlns:a16="http://schemas.microsoft.com/office/drawing/2014/main" id="{88C0D4AD-A3F1-499E-87BE-6156D3BA5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3071813"/>
            <a:ext cx="2290763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Картинка 30 из 624">
            <a:extLst>
              <a:ext uri="{FF2B5EF4-FFF2-40B4-BE49-F238E27FC236}">
                <a16:creationId xmlns:a16="http://schemas.microsoft.com/office/drawing/2014/main" id="{B5FE8D09-C177-4CAB-9325-2189FF18F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143000"/>
            <a:ext cx="2928938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12" descr="Картинка 229 из 543">
            <a:extLst>
              <a:ext uri="{FF2B5EF4-FFF2-40B4-BE49-F238E27FC236}">
                <a16:creationId xmlns:a16="http://schemas.microsoft.com/office/drawing/2014/main" id="{CAECE8D7-C6B7-408E-8D92-85C509566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714750"/>
            <a:ext cx="1811338" cy="236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14" descr="Картинка 92 из 153">
            <a:extLst>
              <a:ext uri="{FF2B5EF4-FFF2-40B4-BE49-F238E27FC236}">
                <a16:creationId xmlns:a16="http://schemas.microsoft.com/office/drawing/2014/main" id="{9911F79D-3412-4A59-ABDB-806F35292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5857875"/>
            <a:ext cx="8572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14" descr="Картинка 92 из 153">
            <a:extLst>
              <a:ext uri="{FF2B5EF4-FFF2-40B4-BE49-F238E27FC236}">
                <a16:creationId xmlns:a16="http://schemas.microsoft.com/office/drawing/2014/main" id="{B8E1EC72-01E6-4DE0-8965-1660BA1A8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5000625"/>
            <a:ext cx="8572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14" descr="Картинка 92 из 153">
            <a:extLst>
              <a:ext uri="{FF2B5EF4-FFF2-40B4-BE49-F238E27FC236}">
                <a16:creationId xmlns:a16="http://schemas.microsoft.com/office/drawing/2014/main" id="{5BDE21A9-BE7B-4FD0-95AC-C490C2886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5214938"/>
            <a:ext cx="8572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14" descr="Картинка 92 из 153">
            <a:extLst>
              <a:ext uri="{FF2B5EF4-FFF2-40B4-BE49-F238E27FC236}">
                <a16:creationId xmlns:a16="http://schemas.microsoft.com/office/drawing/2014/main" id="{78535B27-E520-46CF-B61E-A44B416FF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4286250"/>
            <a:ext cx="571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14" descr="Картинка 92 из 153">
            <a:extLst>
              <a:ext uri="{FF2B5EF4-FFF2-40B4-BE49-F238E27FC236}">
                <a16:creationId xmlns:a16="http://schemas.microsoft.com/office/drawing/2014/main" id="{068FC5F4-B0E9-42A7-8AF1-617F6A9FC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5286375"/>
            <a:ext cx="8572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14" descr="Картинка 92 из 153">
            <a:extLst>
              <a:ext uri="{FF2B5EF4-FFF2-40B4-BE49-F238E27FC236}">
                <a16:creationId xmlns:a16="http://schemas.microsoft.com/office/drawing/2014/main" id="{22965AD2-2EE5-412E-918B-00A4C24BA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5643563"/>
            <a:ext cx="8572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14" descr="Картинка 92 из 153">
            <a:extLst>
              <a:ext uri="{FF2B5EF4-FFF2-40B4-BE49-F238E27FC236}">
                <a16:creationId xmlns:a16="http://schemas.microsoft.com/office/drawing/2014/main" id="{1463867C-887B-4216-98E1-6C7C1F19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5000625"/>
            <a:ext cx="8572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Picture 14" descr="Картинка 92 из 153">
            <a:extLst>
              <a:ext uri="{FF2B5EF4-FFF2-40B4-BE49-F238E27FC236}">
                <a16:creationId xmlns:a16="http://schemas.microsoft.com/office/drawing/2014/main" id="{4AE9A08E-4391-4D56-A0AB-7FB231C90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5000625"/>
            <a:ext cx="8572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Picture 16" descr="Картинка 352 из 79642">
            <a:extLst>
              <a:ext uri="{FF2B5EF4-FFF2-40B4-BE49-F238E27FC236}">
                <a16:creationId xmlns:a16="http://schemas.microsoft.com/office/drawing/2014/main" id="{87FC4BE1-6196-4BE8-9515-266A1EB3D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786188"/>
            <a:ext cx="271462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8" name="Picture 20" descr="Картинка 54 из 59584">
            <a:extLst>
              <a:ext uri="{FF2B5EF4-FFF2-40B4-BE49-F238E27FC236}">
                <a16:creationId xmlns:a16="http://schemas.microsoft.com/office/drawing/2014/main" id="{3C499A4C-741A-4E70-BF2C-E6297BF57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1000125"/>
            <a:ext cx="3143250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Выноска-облако 13">
            <a:extLst>
              <a:ext uri="{FF2B5EF4-FFF2-40B4-BE49-F238E27FC236}">
                <a16:creationId xmlns:a16="http://schemas.microsoft.com/office/drawing/2014/main" id="{C499307B-BE15-4975-B3A9-73AB1A2195BA}"/>
              </a:ext>
            </a:extLst>
          </p:cNvPr>
          <p:cNvSpPr/>
          <p:nvPr/>
        </p:nvSpPr>
        <p:spPr>
          <a:xfrm>
            <a:off x="142875" y="357188"/>
            <a:ext cx="8572500" cy="857250"/>
          </a:xfrm>
          <a:prstGeom prst="cloudCallout">
            <a:avLst>
              <a:gd name="adj1" fmla="val -13058"/>
              <a:gd name="adj2" fmla="val 410580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нельзя класть в кормушку ?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br>
              <a:rPr lang="ru-RU" sz="2000" dirty="0"/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0" descr="Картинка 99 из 543">
            <a:extLst>
              <a:ext uri="{FF2B5EF4-FFF2-40B4-BE49-F238E27FC236}">
                <a16:creationId xmlns:a16="http://schemas.microsoft.com/office/drawing/2014/main" id="{EF7F6559-4F50-4783-AFC5-4580ACB5C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571500"/>
            <a:ext cx="2357438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2" descr="Картинка 1 из 624">
            <a:extLst>
              <a:ext uri="{FF2B5EF4-FFF2-40B4-BE49-F238E27FC236}">
                <a16:creationId xmlns:a16="http://schemas.microsoft.com/office/drawing/2014/main" id="{5D24525A-B0BD-4FA6-A027-1D8F9413C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428875"/>
            <a:ext cx="279400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18" descr="Картинка 36 из 1241">
            <a:extLst>
              <a:ext uri="{FF2B5EF4-FFF2-40B4-BE49-F238E27FC236}">
                <a16:creationId xmlns:a16="http://schemas.microsoft.com/office/drawing/2014/main" id="{2412088E-5CCA-45E7-90C3-0E340AAB8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50" y="4357688"/>
            <a:ext cx="3549650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" name="Picture 2" descr="Картинка 2 из 23460">
            <a:extLst>
              <a:ext uri="{FF2B5EF4-FFF2-40B4-BE49-F238E27FC236}">
                <a16:creationId xmlns:a16="http://schemas.microsoft.com/office/drawing/2014/main" id="{D1617AC1-8571-4F07-B16E-52E34C3C8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1938"/>
            <a:ext cx="3556000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 descr="Картинка 2 из 6689">
            <a:extLst>
              <a:ext uri="{FF2B5EF4-FFF2-40B4-BE49-F238E27FC236}">
                <a16:creationId xmlns:a16="http://schemas.microsoft.com/office/drawing/2014/main" id="{D126866E-0E58-47C9-8A78-2AC720EEE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928688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Схема 1">
            <a:extLst>
              <a:ext uri="{FF2B5EF4-FFF2-40B4-BE49-F238E27FC236}">
                <a16:creationId xmlns:a16="http://schemas.microsoft.com/office/drawing/2014/main" id="{674F3CD6-E6F0-420E-B1CE-306AADA2B561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066800"/>
            <a:ext cx="4597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Схема 2">
            <a:extLst>
              <a:ext uri="{FF2B5EF4-FFF2-40B4-BE49-F238E27FC236}">
                <a16:creationId xmlns:a16="http://schemas.microsoft.com/office/drawing/2014/main" id="{DD6B551F-23C2-4592-8949-EFD46E1CCD4C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38" y="993775"/>
            <a:ext cx="4554537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12" descr="D:\Общие документы\КАРТИНКИ\АНИМИРОВАННЫЕ КАРТИНКИ\1 (42).gif">
            <a:extLst>
              <a:ext uri="{FF2B5EF4-FFF2-40B4-BE49-F238E27FC236}">
                <a16:creationId xmlns:a16="http://schemas.microsoft.com/office/drawing/2014/main" id="{B95DFDEF-E787-4769-85D9-3F3B4D5F295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5226050"/>
            <a:ext cx="31670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>
            <a:extLst>
              <a:ext uri="{FF2B5EF4-FFF2-40B4-BE49-F238E27FC236}">
                <a16:creationId xmlns:a16="http://schemas.microsoft.com/office/drawing/2014/main" id="{69EEFB4B-7641-47DB-A2A5-15FCA25A9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692150"/>
            <a:ext cx="6767512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ru-RU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Не все птицы улетают на зиму в тёплые края. В родных местах остаются те, которые могут и зимой находить себе пропитание. Такие птицы называются </a:t>
            </a:r>
            <a:r>
              <a:rPr lang="ru-RU" altLang="ru-RU" sz="3200" b="1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зимующими</a:t>
            </a:r>
            <a:r>
              <a:rPr lang="ru-RU" alt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8199" name="Picture 7" descr="ff21123729fa">
            <a:extLst>
              <a:ext uri="{FF2B5EF4-FFF2-40B4-BE49-F238E27FC236}">
                <a16:creationId xmlns:a16="http://schemas.microsoft.com/office/drawing/2014/main" id="{3852A2CF-9CDE-481F-86DC-B81144CC9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716338"/>
            <a:ext cx="2498725" cy="2770187"/>
          </a:xfrm>
          <a:prstGeom prst="rect">
            <a:avLst/>
          </a:prstGeom>
          <a:noFill/>
          <a:ln w="571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2FB747-6E67-4C18-94D2-C3AC90A7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" name="Рисунок 4" descr="37.jpg">
            <a:extLst>
              <a:ext uri="{FF2B5EF4-FFF2-40B4-BE49-F238E27FC236}">
                <a16:creationId xmlns:a16="http://schemas.microsoft.com/office/drawing/2014/main" id="{D497D13A-874A-4CDA-B8E3-FEDABA7B9CB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4563" y="227013"/>
            <a:ext cx="4929187" cy="6354762"/>
          </a:xfr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Картинка 82 из 21973">
            <a:extLst>
              <a:ext uri="{FF2B5EF4-FFF2-40B4-BE49-F238E27FC236}">
                <a16:creationId xmlns:a16="http://schemas.microsoft.com/office/drawing/2014/main" id="{A1431B77-D1FE-4636-BE0B-AEEF28A15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лако 3">
            <a:extLst>
              <a:ext uri="{FF2B5EF4-FFF2-40B4-BE49-F238E27FC236}">
                <a16:creationId xmlns:a16="http://schemas.microsoft.com/office/drawing/2014/main" id="{C007AA36-C604-434B-AB57-466905D5C489}"/>
              </a:ext>
            </a:extLst>
          </p:cNvPr>
          <p:cNvSpPr/>
          <p:nvPr/>
        </p:nvSpPr>
        <p:spPr>
          <a:xfrm>
            <a:off x="5003800" y="188913"/>
            <a:ext cx="3852863" cy="1773237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ВОРОБЕЙ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а 255 из 34352">
            <a:extLst>
              <a:ext uri="{FF2B5EF4-FFF2-40B4-BE49-F238E27FC236}">
                <a16:creationId xmlns:a16="http://schemas.microsoft.com/office/drawing/2014/main" id="{4775733E-76BA-497F-9137-2405493EA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Прямоугольник 2">
            <a:extLst>
              <a:ext uri="{FF2B5EF4-FFF2-40B4-BE49-F238E27FC236}">
                <a16:creationId xmlns:a16="http://schemas.microsoft.com/office/drawing/2014/main" id="{2BB909F5-BED0-4F46-B3E4-F034AFC53750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5" y="285750"/>
            <a:ext cx="5151438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0ADE2D-E1CC-43AE-BFF5-BF40B7EAB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5C7252-E41E-4747-B9B9-C06FF15F6DEF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14463" y="981075"/>
            <a:ext cx="6596062" cy="5784850"/>
          </a:xfrm>
        </p:spPr>
      </p:pic>
      <p:pic>
        <p:nvPicPr>
          <p:cNvPr id="5" name="Прямоугольник 4">
            <a:extLst>
              <a:ext uri="{FF2B5EF4-FFF2-40B4-BE49-F238E27FC236}">
                <a16:creationId xmlns:a16="http://schemas.microsoft.com/office/drawing/2014/main" id="{8D83E944-93B1-4CAF-9773-F009ABD8C6CE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0"/>
            <a:ext cx="4797425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>
            <a:extLst>
              <a:ext uri="{FF2B5EF4-FFF2-40B4-BE49-F238E27FC236}">
                <a16:creationId xmlns:a16="http://schemas.microsoft.com/office/drawing/2014/main" id="{7AEB9792-C86F-4BE5-8EE2-77940DC273C1}"/>
              </a:ext>
            </a:extLst>
          </p:cNvPr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13" y="109538"/>
            <a:ext cx="6527800" cy="2335212"/>
          </a:xfrm>
        </p:spPr>
      </p:pic>
      <p:pic>
        <p:nvPicPr>
          <p:cNvPr id="8198" name="Picture 6" descr="C:\Users\Администратор\Desktop\Голоса и картинки птиц\сорока.jpeg">
            <a:extLst>
              <a:ext uri="{FF2B5EF4-FFF2-40B4-BE49-F238E27FC236}">
                <a16:creationId xmlns:a16="http://schemas.microsoft.com/office/drawing/2014/main" id="{4D9EA0DE-E47F-4FDC-AA60-3ABF1B02CB5B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1643063"/>
            <a:ext cx="3714750" cy="3141662"/>
          </a:xfrm>
          <a:noFill/>
        </p:spPr>
      </p:pic>
      <p:pic>
        <p:nvPicPr>
          <p:cNvPr id="8197" name="Picture 5" descr="C:\Users\Администратор\Desktop\Голоса и картинки птиц\сорока3.jpeg">
            <a:extLst>
              <a:ext uri="{FF2B5EF4-FFF2-40B4-BE49-F238E27FC236}">
                <a16:creationId xmlns:a16="http://schemas.microsoft.com/office/drawing/2014/main" id="{0074ABDF-F004-4AFE-B42C-477CC2654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357563"/>
            <a:ext cx="367665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D0ABF5A7-DF67-44CC-BBCC-03E8C3EA416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5929313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F8CFF205-84F6-4E9C-96D7-B2521C9E9DA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285750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32172B31-70F2-4DAF-9210-EDF8FE686C6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600075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0492DFD4-8487-4C7F-8D94-142851A3B57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071563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4217C9DE-611B-42FD-8998-A3B7092054A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485775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E1775FAE-E310-4EA4-A733-530ED304A5D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7168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C38B41AF-960A-4CFD-84B1-6425A927509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428625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5A084FEB-3BB7-476C-8E63-9A9932B8927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57150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26" descr="d2cb88548b80da1cbb645576ccc50fd8">
            <a:extLst>
              <a:ext uri="{FF2B5EF4-FFF2-40B4-BE49-F238E27FC236}">
                <a16:creationId xmlns:a16="http://schemas.microsoft.com/office/drawing/2014/main" id="{ABC3FAE3-8D33-4079-92B2-910575F2E99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1571625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26" descr="d2cb88548b80da1cbb645576ccc50fd8">
            <a:extLst>
              <a:ext uri="{FF2B5EF4-FFF2-40B4-BE49-F238E27FC236}">
                <a16:creationId xmlns:a16="http://schemas.microsoft.com/office/drawing/2014/main" id="{1266DF37-33D3-480C-85A5-3A06CF8E067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0" y="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Picture 26" descr="d2cb88548b80da1cbb645576ccc50fd8">
            <a:extLst>
              <a:ext uri="{FF2B5EF4-FFF2-40B4-BE49-F238E27FC236}">
                <a16:creationId xmlns:a16="http://schemas.microsoft.com/office/drawing/2014/main" id="{31ED4ED5-9841-4B9D-8048-261AD8CB857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221456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Picture 26" descr="d2cb88548b80da1cbb645576ccc50fd8">
            <a:extLst>
              <a:ext uri="{FF2B5EF4-FFF2-40B4-BE49-F238E27FC236}">
                <a16:creationId xmlns:a16="http://schemas.microsoft.com/office/drawing/2014/main" id="{8758BD13-8B7C-40F0-B004-DF21A478D10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357188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Picture 26" descr="d2cb88548b80da1cbb645576ccc50fd8">
            <a:extLst>
              <a:ext uri="{FF2B5EF4-FFF2-40B4-BE49-F238E27FC236}">
                <a16:creationId xmlns:a16="http://schemas.microsoft.com/office/drawing/2014/main" id="{EEC10D47-4377-40E7-A80D-064B94376FE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4500563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Picture 26" descr="d2cb88548b80da1cbb645576ccc50fd8">
            <a:extLst>
              <a:ext uri="{FF2B5EF4-FFF2-40B4-BE49-F238E27FC236}">
                <a16:creationId xmlns:a16="http://schemas.microsoft.com/office/drawing/2014/main" id="{1BF85C1D-34F3-482E-A556-CC8146C1AF6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41107">
            <a:off x="5429250" y="6072188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3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803203C9-2475-4F8F-B29E-FB63213DD08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786313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4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0BFD6638-C8C6-40B0-991D-C5772BF77A3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5000625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5" name="Picture 16" descr="http://s4.rimg.info/06bda9bd896c26e0cc2feaaaa2232d33.gif">
            <a:hlinkClick r:id="rId5"/>
            <a:extLst>
              <a:ext uri="{FF2B5EF4-FFF2-40B4-BE49-F238E27FC236}">
                <a16:creationId xmlns:a16="http://schemas.microsoft.com/office/drawing/2014/main" id="{AA69D231-71B3-4B82-AE62-03F9A340D54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0" y="632460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>
            <a:extLst>
              <a:ext uri="{FF2B5EF4-FFF2-40B4-BE49-F238E27FC236}">
                <a16:creationId xmlns:a16="http://schemas.microsoft.com/office/drawing/2014/main" id="{8DA96A81-FBDB-4457-9D51-631CE173FC8E}"/>
              </a:ext>
            </a:extLst>
          </p:cNvPr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0" y="-390525"/>
            <a:ext cx="7486650" cy="2335213"/>
          </a:xfrm>
        </p:spPr>
      </p:pic>
      <p:pic>
        <p:nvPicPr>
          <p:cNvPr id="12291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C3767A19-C623-443E-B5AD-0ECBC0968C3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29063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26" descr="d2cb88548b80da1cbb645576ccc50fd8">
            <a:extLst>
              <a:ext uri="{FF2B5EF4-FFF2-40B4-BE49-F238E27FC236}">
                <a16:creationId xmlns:a16="http://schemas.microsoft.com/office/drawing/2014/main" id="{9B47A89E-620E-4A62-888B-253D83BDBCD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313" y="28575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ttp://club.foto.ua/uploads/photos/103/103147_2.jpeg">
            <a:extLst>
              <a:ext uri="{FF2B5EF4-FFF2-40B4-BE49-F238E27FC236}">
                <a16:creationId xmlns:a16="http://schemas.microsoft.com/office/drawing/2014/main" id="{054346B5-CD4F-4100-A375-4F10E6AC24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000125"/>
            <a:ext cx="3673475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FA94A0D4-28C4-4B99-AD94-EC5C7CB83B5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428625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26" descr="d2cb88548b80da1cbb645576ccc50fd8">
            <a:extLst>
              <a:ext uri="{FF2B5EF4-FFF2-40B4-BE49-F238E27FC236}">
                <a16:creationId xmlns:a16="http://schemas.microsoft.com/office/drawing/2014/main" id="{ED43F6C8-C82D-42FA-AD52-EB755B73DA6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28575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26" descr="d2cb88548b80da1cbb645576ccc50fd8">
            <a:extLst>
              <a:ext uri="{FF2B5EF4-FFF2-40B4-BE49-F238E27FC236}">
                <a16:creationId xmlns:a16="http://schemas.microsoft.com/office/drawing/2014/main" id="{EA17E75F-8504-4D32-810D-4D9FAB5684A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2357438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FCB5E348-2956-4FCB-A339-2204E1608FF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071813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637B08DF-1D8A-4B73-9698-A68FFB4C77F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428625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9B21475E-4355-4D42-82D5-374F25E6CB6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5572125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26" descr="d2cb88548b80da1cbb645576ccc50fd8">
            <a:extLst>
              <a:ext uri="{FF2B5EF4-FFF2-40B4-BE49-F238E27FC236}">
                <a16:creationId xmlns:a16="http://schemas.microsoft.com/office/drawing/2014/main" id="{F1FF95A1-614C-47CA-9FDD-232180EFD28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26" descr="d2cb88548b80da1cbb645576ccc50fd8">
            <a:extLst>
              <a:ext uri="{FF2B5EF4-FFF2-40B4-BE49-F238E27FC236}">
                <a16:creationId xmlns:a16="http://schemas.microsoft.com/office/drawing/2014/main" id="{10C390B7-9222-45D4-9E10-7445267FB55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85775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2" name="Picture 26" descr="d2cb88548b80da1cbb645576ccc50fd8">
            <a:extLst>
              <a:ext uri="{FF2B5EF4-FFF2-40B4-BE49-F238E27FC236}">
                <a16:creationId xmlns:a16="http://schemas.microsoft.com/office/drawing/2014/main" id="{E3E9F956-D8C7-457B-A7A5-79E0548473F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5715000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1" name="Picture 17" descr="C:\Users\Администратор\Desktop\Голоса и картинки птиц\большой пёстрый.jpg">
            <a:extLst>
              <a:ext uri="{FF2B5EF4-FFF2-40B4-BE49-F238E27FC236}">
                <a16:creationId xmlns:a16="http://schemas.microsoft.com/office/drawing/2014/main" id="{4F450AB5-3445-4674-A8EE-7947157C5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000125"/>
            <a:ext cx="3643313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4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1E5C7CFF-8F49-42AB-BAE4-4BD0D0DE5C6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142875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5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353DF331-15C4-4866-BE6E-324217868B6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464343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6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7B0465C7-43F9-4548-8EA1-C35FA52340B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571625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7" name="Picture 26" descr="d2cb88548b80da1cbb645576ccc50fd8">
            <a:extLst>
              <a:ext uri="{FF2B5EF4-FFF2-40B4-BE49-F238E27FC236}">
                <a16:creationId xmlns:a16="http://schemas.microsoft.com/office/drawing/2014/main" id="{552F4713-B7B8-41AA-9345-CA81A69D63C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428625"/>
            <a:ext cx="6381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8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418D2FD8-067B-44A7-B83B-DAB68B11D98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1571625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9" name="Picture 16" descr="http://s4.rimg.info/06bda9bd896c26e0cc2feaaaa2232d33.gif">
            <a:hlinkClick r:id="rId3"/>
            <a:extLst>
              <a:ext uri="{FF2B5EF4-FFF2-40B4-BE49-F238E27FC236}">
                <a16:creationId xmlns:a16="http://schemas.microsoft.com/office/drawing/2014/main" id="{EEC81CC2-DA89-46E4-9F9E-48D6A2F8FF0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5643563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1527</TotalTime>
  <Words>116</Words>
  <Application>Microsoft Office PowerPoint</Application>
  <PresentationFormat>Экран (4:3)</PresentationFormat>
  <Paragraphs>11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Воздушный поток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Kazakov</cp:lastModifiedBy>
  <cp:revision>194</cp:revision>
  <dcterms:modified xsi:type="dcterms:W3CDTF">2021-11-25T09:56:32Z</dcterms:modified>
</cp:coreProperties>
</file>