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2" r:id="rId1"/>
    <p:sldMasterId id="2147483740" r:id="rId2"/>
    <p:sldMasterId id="2147483741" r:id="rId3"/>
    <p:sldMasterId id="2147483742" r:id="rId4"/>
    <p:sldMasterId id="2147483743" r:id="rId5"/>
    <p:sldMasterId id="2147483744" r:id="rId6"/>
    <p:sldMasterId id="2147483745" r:id="rId7"/>
    <p:sldMasterId id="2147483746" r:id="rId8"/>
    <p:sldMasterId id="2147483747" r:id="rId9"/>
    <p:sldMasterId id="2147483748" r:id="rId10"/>
    <p:sldMasterId id="2147483749" r:id="rId11"/>
    <p:sldMasterId id="2147483750" r:id="rId12"/>
  </p:sldMasterIdLst>
  <p:sldIdLst>
    <p:sldId id="256" r:id="rId13"/>
    <p:sldId id="257" r:id="rId14"/>
    <p:sldId id="272" r:id="rId15"/>
    <p:sldId id="276" r:id="rId16"/>
    <p:sldId id="262" r:id="rId17"/>
    <p:sldId id="265" r:id="rId18"/>
    <p:sldId id="306" r:id="rId19"/>
    <p:sldId id="280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266" r:id="rId42"/>
    <p:sldId id="282" r:id="rId43"/>
    <p:sldId id="281" r:id="rId44"/>
    <p:sldId id="267" r:id="rId45"/>
  </p:sldIdLst>
  <p:sldSz cx="9144000" cy="6858000" type="screen4x3"/>
  <p:notesSz cx="6858000" cy="9144000"/>
  <p:embeddedFontLst>
    <p:embeddedFont>
      <p:font typeface="Wingdings 2" pitchFamily="18" charset="2"/>
      <p:regular r:id="rId46"/>
    </p:embeddedFont>
    <p:embeddedFont>
      <p:font typeface="Century Schoolbook" pitchFamily="18" charset="0"/>
      <p:regular r:id="rId47"/>
      <p:bold r:id="rId48"/>
      <p:italic r:id="rId49"/>
      <p:boldItalic r:id="rId50"/>
    </p:embeddedFont>
    <p:embeddedFont>
      <p:font typeface="Georgia" pitchFamily="18" charset="0"/>
      <p:regular r:id="rId51"/>
      <p:bold r:id="rId52"/>
      <p:italic r:id="rId53"/>
      <p:boldItalic r:id="rId54"/>
    </p:embeddedFont>
  </p:embeddedFontLst>
  <p:defaultTextStyle>
    <a:lvl1pPr marL="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Times New Roman" charset="0"/>
      </a:defRPr>
    </a:lvl1pPr>
    <a:lvl2pPr marL="4572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Times New Roman" charset="0"/>
      </a:defRPr>
    </a:lvl2pPr>
    <a:lvl3pPr marL="9144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Times New Roman" charset="0"/>
      </a:defRPr>
    </a:lvl3pPr>
    <a:lvl4pPr marL="13716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Times New Roman" charset="0"/>
      </a:defRPr>
    </a:lvl4pPr>
    <a:lvl5pPr marL="18288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Times New Roman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font" Target="fonts/font8.fntdata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font" Target="fonts/font4.fntdata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font" Target="fonts/font7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font" Target="fonts/font3.fntdata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font" Target="fonts/font6.fntdata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C1EDA9-F128-4B4E-93EE-8F2B7896B9F9}" type="doc">
      <dgm:prSet loTypeId="urn:microsoft.com/office/officeart/2005/8/layout/default#6" loCatId="list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FB791DFE-2753-4004-A463-596DF352C207}">
      <dgm:prSet phldrT="[Текст]" custT="1"/>
      <dgm:spPr>
        <a:solidFill>
          <a:srgbClr val="00B0F0"/>
        </a:solidFill>
        <a:ln>
          <a:solidFill>
            <a:srgbClr val="6600FF"/>
          </a:solidFill>
        </a:ln>
      </dgm:spPr>
      <dgm:t>
        <a:bodyPr/>
        <a:lstStyle/>
        <a:p>
          <a:r>
            <a:rPr lang="ru-RU" sz="1600" dirty="0" smtClean="0">
              <a:solidFill>
                <a:srgbClr val="FFFF00"/>
              </a:solidFill>
            </a:rPr>
            <a:t>ХУДОЖЕСТВЕННАЯ</a:t>
          </a:r>
        </a:p>
        <a:p>
          <a:r>
            <a:rPr lang="ru-RU" sz="1600" dirty="0" smtClean="0">
              <a:solidFill>
                <a:srgbClr val="FFFF00"/>
              </a:solidFill>
            </a:rPr>
            <a:t>ЛИТЕРАТУРА</a:t>
          </a:r>
          <a:endParaRPr lang="ru-RU" sz="1600" dirty="0">
            <a:solidFill>
              <a:srgbClr val="FFFF00"/>
            </a:solidFill>
          </a:endParaRPr>
        </a:p>
      </dgm:t>
    </dgm:pt>
    <dgm:pt modelId="{B31E912F-6A5A-427B-840B-290C9D83D6ED}" type="parTrans" cxnId="{6F03A1F1-435A-43F1-8635-AB52D4E8E7F3}">
      <dgm:prSet/>
      <dgm:spPr/>
      <dgm:t>
        <a:bodyPr/>
        <a:lstStyle/>
        <a:p>
          <a:endParaRPr lang="ru-RU"/>
        </a:p>
      </dgm:t>
    </dgm:pt>
    <dgm:pt modelId="{CB8B1EED-426E-4D98-BE18-6BD1F173F59D}" type="sibTrans" cxnId="{6F03A1F1-435A-43F1-8635-AB52D4E8E7F3}">
      <dgm:prSet/>
      <dgm:spPr/>
      <dgm:t>
        <a:bodyPr/>
        <a:lstStyle/>
        <a:p>
          <a:endParaRPr lang="ru-RU"/>
        </a:p>
      </dgm:t>
    </dgm:pt>
    <dgm:pt modelId="{EBD3A342-331A-4902-9735-5139BE2CC81A}">
      <dgm:prSet phldrT="[Текст]" custT="1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ЛЕКСИЧЕСКИЕ УПРАЖНЕНИЯ</a:t>
          </a:r>
          <a:endParaRPr lang="ru-RU" sz="1800" dirty="0">
            <a:solidFill>
              <a:srgbClr val="FFFF00"/>
            </a:solidFill>
          </a:endParaRPr>
        </a:p>
      </dgm:t>
    </dgm:pt>
    <dgm:pt modelId="{88901CE6-D427-4D2B-956C-5B9DA3C1778F}" type="parTrans" cxnId="{985DFA53-4362-444F-AC0D-9F0145EF21A6}">
      <dgm:prSet/>
      <dgm:spPr/>
      <dgm:t>
        <a:bodyPr/>
        <a:lstStyle/>
        <a:p>
          <a:endParaRPr lang="ru-RU"/>
        </a:p>
      </dgm:t>
    </dgm:pt>
    <dgm:pt modelId="{8C99EE8A-3E17-426E-A9F7-3FF1FED1D734}" type="sibTrans" cxnId="{985DFA53-4362-444F-AC0D-9F0145EF21A6}">
      <dgm:prSet/>
      <dgm:spPr/>
      <dgm:t>
        <a:bodyPr/>
        <a:lstStyle/>
        <a:p>
          <a:endParaRPr lang="ru-RU"/>
        </a:p>
      </dgm:t>
    </dgm:pt>
    <dgm:pt modelId="{EA5BA141-1A8A-446F-A696-71CCD4147882}">
      <dgm:prSet phldrT="[Текст]" custT="1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ИЗОБРАЗИТЕЛЬНАЯ</a:t>
          </a:r>
        </a:p>
        <a:p>
          <a:r>
            <a:rPr lang="ru-RU" sz="1800" dirty="0" smtClean="0">
              <a:solidFill>
                <a:srgbClr val="FFFF00"/>
              </a:solidFill>
            </a:rPr>
            <a:t>ДЕЯТЕЛЬНОСТЬ</a:t>
          </a:r>
          <a:endParaRPr lang="ru-RU" sz="1800" dirty="0">
            <a:solidFill>
              <a:srgbClr val="FFFF00"/>
            </a:solidFill>
          </a:endParaRPr>
        </a:p>
      </dgm:t>
    </dgm:pt>
    <dgm:pt modelId="{8112730F-CB7C-4C06-B13B-AE32D093CB58}" type="parTrans" cxnId="{B7D0EABA-4BD7-4F10-A397-378F9C6CD7CF}">
      <dgm:prSet/>
      <dgm:spPr/>
      <dgm:t>
        <a:bodyPr/>
        <a:lstStyle/>
        <a:p>
          <a:endParaRPr lang="ru-RU"/>
        </a:p>
      </dgm:t>
    </dgm:pt>
    <dgm:pt modelId="{D518569E-6524-488D-95E4-9D5257DD8775}" type="sibTrans" cxnId="{B7D0EABA-4BD7-4F10-A397-378F9C6CD7CF}">
      <dgm:prSet/>
      <dgm:spPr/>
      <dgm:t>
        <a:bodyPr/>
        <a:lstStyle/>
        <a:p>
          <a:endParaRPr lang="ru-RU"/>
        </a:p>
      </dgm:t>
    </dgm:pt>
    <dgm:pt modelId="{45503948-5692-4FFB-9DA9-B174028F9727}">
      <dgm:prSet phldrT="[Текст]" custT="1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ЭТИЧЕСКИЕ БЕСЕДЫ</a:t>
          </a:r>
          <a:endParaRPr lang="ru-RU" sz="1800" dirty="0">
            <a:solidFill>
              <a:srgbClr val="FFFF00"/>
            </a:solidFill>
          </a:endParaRPr>
        </a:p>
      </dgm:t>
    </dgm:pt>
    <dgm:pt modelId="{39D38829-4D03-4357-BC40-C4E5B47BA545}" type="parTrans" cxnId="{16D4F9E9-300A-4660-9506-90D4D3018AEA}">
      <dgm:prSet/>
      <dgm:spPr/>
      <dgm:t>
        <a:bodyPr/>
        <a:lstStyle/>
        <a:p>
          <a:endParaRPr lang="ru-RU"/>
        </a:p>
      </dgm:t>
    </dgm:pt>
    <dgm:pt modelId="{AB1B4BD1-6BB4-4860-9B59-2E90645E4AD6}" type="sibTrans" cxnId="{16D4F9E9-300A-4660-9506-90D4D3018AEA}">
      <dgm:prSet/>
      <dgm:spPr/>
      <dgm:t>
        <a:bodyPr/>
        <a:lstStyle/>
        <a:p>
          <a:endParaRPr lang="ru-RU"/>
        </a:p>
      </dgm:t>
    </dgm:pt>
    <dgm:pt modelId="{C490B36B-6C1A-4B2C-980A-1121D775ACC7}">
      <dgm:prSet phldrT="[Текст]" custT="1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СЛУШАНИЕ МУЗЫКАЛЬНЫХ</a:t>
          </a:r>
        </a:p>
        <a:p>
          <a:r>
            <a:rPr lang="ru-RU" sz="1800" dirty="0" smtClean="0">
              <a:solidFill>
                <a:srgbClr val="FFFF00"/>
              </a:solidFill>
            </a:rPr>
            <a:t>ПРОИЗВЕДЕНИЙ</a:t>
          </a:r>
          <a:endParaRPr lang="ru-RU" sz="1800" dirty="0">
            <a:solidFill>
              <a:srgbClr val="FFFF00"/>
            </a:solidFill>
          </a:endParaRPr>
        </a:p>
      </dgm:t>
    </dgm:pt>
    <dgm:pt modelId="{394CDB73-DF8C-4D5A-8B9E-DD3B7762D64E}" type="parTrans" cxnId="{8FD284EC-00FC-4951-986B-3A40CAA0BF8B}">
      <dgm:prSet/>
      <dgm:spPr/>
      <dgm:t>
        <a:bodyPr/>
        <a:lstStyle/>
        <a:p>
          <a:endParaRPr lang="ru-RU"/>
        </a:p>
      </dgm:t>
    </dgm:pt>
    <dgm:pt modelId="{6FEC1059-EA9D-4E86-9488-EC2E7D414E92}" type="sibTrans" cxnId="{8FD284EC-00FC-4951-986B-3A40CAA0BF8B}">
      <dgm:prSet/>
      <dgm:spPr/>
      <dgm:t>
        <a:bodyPr/>
        <a:lstStyle/>
        <a:p>
          <a:endParaRPr lang="ru-RU"/>
        </a:p>
      </dgm:t>
    </dgm:pt>
    <dgm:pt modelId="{54333EFD-9A22-4C1C-86DD-CB92E5FE7FAF}">
      <dgm:prSet phldrT="[Текст]" custT="1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МОДЕЛИРОВАНИЕ</a:t>
          </a:r>
          <a:endParaRPr lang="ru-RU" sz="1800" dirty="0">
            <a:solidFill>
              <a:srgbClr val="FFFF00"/>
            </a:solidFill>
          </a:endParaRPr>
        </a:p>
      </dgm:t>
    </dgm:pt>
    <dgm:pt modelId="{D8DD5E64-30D0-40C1-86FC-7A8AE11AB132}" type="parTrans" cxnId="{3E29CAD6-83D6-490B-AB7C-975914CB60AC}">
      <dgm:prSet/>
      <dgm:spPr/>
      <dgm:t>
        <a:bodyPr/>
        <a:lstStyle/>
        <a:p>
          <a:endParaRPr lang="ru-RU"/>
        </a:p>
      </dgm:t>
    </dgm:pt>
    <dgm:pt modelId="{DD326CC1-9425-48BC-90E6-5DD84DCFA28E}" type="sibTrans" cxnId="{3E29CAD6-83D6-490B-AB7C-975914CB60AC}">
      <dgm:prSet/>
      <dgm:spPr/>
      <dgm:t>
        <a:bodyPr/>
        <a:lstStyle/>
        <a:p>
          <a:endParaRPr lang="ru-RU"/>
        </a:p>
      </dgm:t>
    </dgm:pt>
    <dgm:pt modelId="{6BB7568A-166B-4152-B088-223575099C20}">
      <dgm:prSet phldrT="[Текст]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ДИДАКТИЧЕСКИЕ</a:t>
          </a:r>
          <a:r>
            <a:rPr lang="ru-RU" baseline="0" dirty="0" smtClean="0">
              <a:solidFill>
                <a:srgbClr val="FFFF00"/>
              </a:solidFill>
            </a:rPr>
            <a:t> ИГРЫ</a:t>
          </a:r>
          <a:endParaRPr lang="ru-RU" dirty="0">
            <a:solidFill>
              <a:srgbClr val="FFFF00"/>
            </a:solidFill>
          </a:endParaRPr>
        </a:p>
      </dgm:t>
    </dgm:pt>
    <dgm:pt modelId="{371D8C9F-29E7-4466-B512-CCAAAC315873}" type="parTrans" cxnId="{20EEED3D-B595-4789-A462-C5713A10028F}">
      <dgm:prSet/>
      <dgm:spPr/>
      <dgm:t>
        <a:bodyPr/>
        <a:lstStyle/>
        <a:p>
          <a:endParaRPr lang="ru-RU"/>
        </a:p>
      </dgm:t>
    </dgm:pt>
    <dgm:pt modelId="{8CB6C260-43B5-4E65-BEB0-7D09D4BFF008}" type="sibTrans" cxnId="{20EEED3D-B595-4789-A462-C5713A10028F}">
      <dgm:prSet/>
      <dgm:spPr/>
      <dgm:t>
        <a:bodyPr/>
        <a:lstStyle/>
        <a:p>
          <a:endParaRPr lang="ru-RU"/>
        </a:p>
      </dgm:t>
    </dgm:pt>
    <dgm:pt modelId="{1073FAE4-CD63-42EF-B960-6FF7C9378537}">
      <dgm:prSet phldrT="[Текст]"/>
      <dgm:spPr>
        <a:solidFill>
          <a:srgbClr val="00B0F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РАССМАТРИВАНИЕ  КАРТИН</a:t>
          </a:r>
          <a:endParaRPr lang="ru-RU" dirty="0">
            <a:solidFill>
              <a:srgbClr val="FFFF00"/>
            </a:solidFill>
          </a:endParaRPr>
        </a:p>
      </dgm:t>
    </dgm:pt>
    <dgm:pt modelId="{A969C55E-F0F2-40C7-82E3-97C4B183F978}" type="parTrans" cxnId="{A9F01997-32E7-4AA5-ABC7-7D30F7937C06}">
      <dgm:prSet/>
      <dgm:spPr/>
      <dgm:t>
        <a:bodyPr/>
        <a:lstStyle/>
        <a:p>
          <a:endParaRPr lang="ru-RU"/>
        </a:p>
      </dgm:t>
    </dgm:pt>
    <dgm:pt modelId="{529F8098-B659-411F-9151-CE2FFF68F166}" type="sibTrans" cxnId="{A9F01997-32E7-4AA5-ABC7-7D30F7937C06}">
      <dgm:prSet/>
      <dgm:spPr/>
      <dgm:t>
        <a:bodyPr/>
        <a:lstStyle/>
        <a:p>
          <a:endParaRPr lang="ru-RU"/>
        </a:p>
      </dgm:t>
    </dgm:pt>
    <dgm:pt modelId="{5EA8B836-EAD1-4733-8A11-23E1F05EDE7A}" type="pres">
      <dgm:prSet presAssocID="{51C1EDA9-F128-4B4E-93EE-8F2B7896B9F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BA050D-9BD8-4CE1-8CD2-10FD242518E8}" type="pres">
      <dgm:prSet presAssocID="{FB791DFE-2753-4004-A463-596DF352C207}" presName="node" presStyleLbl="node1" presStyleIdx="0" presStyleCnt="8" custScaleX="123584" custScaleY="64199" custLinFactNeighborX="1710" custLinFactNeighborY="-46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E0F22-3E6A-4B0F-8FDE-7CDAD226F32B}" type="pres">
      <dgm:prSet presAssocID="{CB8B1EED-426E-4D98-BE18-6BD1F173F59D}" presName="sibTrans" presStyleCnt="0"/>
      <dgm:spPr/>
    </dgm:pt>
    <dgm:pt modelId="{6D8DBCEF-2A6D-4ABC-9E37-250DA7216A39}" type="pres">
      <dgm:prSet presAssocID="{EBD3A342-331A-4902-9735-5139BE2CC81A}" presName="node" presStyleLbl="node1" presStyleIdx="1" presStyleCnt="8" custScaleY="64104" custLinFactNeighborX="781" custLinFactNeighborY="-28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3B798-8C44-41B5-B337-A61A66C75270}" type="pres">
      <dgm:prSet presAssocID="{8C99EE8A-3E17-426E-A9F7-3FF1FED1D734}" presName="sibTrans" presStyleCnt="0"/>
      <dgm:spPr/>
    </dgm:pt>
    <dgm:pt modelId="{935DF77F-7247-427B-A0FA-8CF24B3D9877}" type="pres">
      <dgm:prSet presAssocID="{EA5BA141-1A8A-446F-A696-71CCD4147882}" presName="node" presStyleLbl="node1" presStyleIdx="2" presStyleCnt="8" custScaleX="128580" custScaleY="63079" custLinFactNeighborX="-1133" custLinFactNeighborY="-51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9B067-6B93-4FB8-BC06-FC8ABC30992C}" type="pres">
      <dgm:prSet presAssocID="{D518569E-6524-488D-95E4-9D5257DD8775}" presName="sibTrans" presStyleCnt="0"/>
      <dgm:spPr/>
    </dgm:pt>
    <dgm:pt modelId="{CB5D013C-EECE-447F-850B-BEE3A87C7569}" type="pres">
      <dgm:prSet presAssocID="{45503948-5692-4FFB-9DA9-B174028F9727}" presName="node" presStyleLbl="node1" presStyleIdx="3" presStyleCnt="8" custScaleY="53189" custLinFactNeighborX="-6986" custLinFactNeighborY="-45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E8CF0-CCF9-4775-9626-3B8AF086513C}" type="pres">
      <dgm:prSet presAssocID="{AB1B4BD1-6BB4-4860-9B59-2E90645E4AD6}" presName="sibTrans" presStyleCnt="0"/>
      <dgm:spPr/>
    </dgm:pt>
    <dgm:pt modelId="{E21E2E1E-6D30-4CDD-85E9-1C0D81AB8A8A}" type="pres">
      <dgm:prSet presAssocID="{6BB7568A-166B-4152-B088-223575099C20}" presName="node" presStyleLbl="node1" presStyleIdx="4" presStyleCnt="8" custScaleY="53075" custLinFactX="51299" custLinFactNeighborX="100000" custLinFactNeighborY="-45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49657-67DF-4445-B549-F5613409B44A}" type="pres">
      <dgm:prSet presAssocID="{8CB6C260-43B5-4E65-BEB0-7D09D4BFF008}" presName="sibTrans" presStyleCnt="0"/>
      <dgm:spPr/>
    </dgm:pt>
    <dgm:pt modelId="{78165D77-35BE-40BD-B676-241352BE6426}" type="pres">
      <dgm:prSet presAssocID="{C490B36B-6C1A-4B2C-980A-1121D775ACC7}" presName="node" presStyleLbl="node1" presStyleIdx="5" presStyleCnt="8" custScaleX="134516" custScaleY="75868" custLinFactX="-10621" custLinFactNeighborX="-100000" custLinFactNeighborY="-17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364C0-C441-4B62-A8CB-56B236768667}" type="pres">
      <dgm:prSet presAssocID="{6FEC1059-EA9D-4E86-9488-EC2E7D414E92}" presName="sibTrans" presStyleCnt="0"/>
      <dgm:spPr/>
    </dgm:pt>
    <dgm:pt modelId="{99F69D95-93F7-465A-8FFF-A5DA75545476}" type="pres">
      <dgm:prSet presAssocID="{54333EFD-9A22-4C1C-86DD-CB92E5FE7FAF}" presName="node" presStyleLbl="node1" presStyleIdx="6" presStyleCnt="8" custScaleX="118777" custScaleY="50842" custLinFactNeighborX="-66931" custLinFactNeighborY="-13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A9F24-EA2E-413E-96AF-5A3BB7681770}" type="pres">
      <dgm:prSet presAssocID="{DD326CC1-9425-48BC-90E6-5DD84DCFA28E}" presName="sibTrans" presStyleCnt="0"/>
      <dgm:spPr/>
    </dgm:pt>
    <dgm:pt modelId="{9A1376B3-22C4-4D4B-9857-5462670E400C}" type="pres">
      <dgm:prSet presAssocID="{1073FAE4-CD63-42EF-B960-6FF7C9378537}" presName="node" presStyleLbl="node1" presStyleIdx="7" presStyleCnt="8" custScaleX="118777" custScaleY="50842" custLinFactX="27268" custLinFactNeighborX="100000" custLinFactNeighborY="-13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03A1F1-435A-43F1-8635-AB52D4E8E7F3}" srcId="{51C1EDA9-F128-4B4E-93EE-8F2B7896B9F9}" destId="{FB791DFE-2753-4004-A463-596DF352C207}" srcOrd="0" destOrd="0" parTransId="{B31E912F-6A5A-427B-840B-290C9D83D6ED}" sibTransId="{CB8B1EED-426E-4D98-BE18-6BD1F173F59D}"/>
    <dgm:cxn modelId="{8FD284EC-00FC-4951-986B-3A40CAA0BF8B}" srcId="{51C1EDA9-F128-4B4E-93EE-8F2B7896B9F9}" destId="{C490B36B-6C1A-4B2C-980A-1121D775ACC7}" srcOrd="5" destOrd="0" parTransId="{394CDB73-DF8C-4D5A-8B9E-DD3B7762D64E}" sibTransId="{6FEC1059-EA9D-4E86-9488-EC2E7D414E92}"/>
    <dgm:cxn modelId="{CDE34CFC-2FAF-45EC-A4DD-08100B9F77F0}" type="presOf" srcId="{FB791DFE-2753-4004-A463-596DF352C207}" destId="{F4BA050D-9BD8-4CE1-8CD2-10FD242518E8}" srcOrd="0" destOrd="0" presId="urn:microsoft.com/office/officeart/2005/8/layout/default#6"/>
    <dgm:cxn modelId="{DE9253F4-2AAF-4310-9040-C15786ED6E46}" type="presOf" srcId="{EBD3A342-331A-4902-9735-5139BE2CC81A}" destId="{6D8DBCEF-2A6D-4ABC-9E37-250DA7216A39}" srcOrd="0" destOrd="0" presId="urn:microsoft.com/office/officeart/2005/8/layout/default#6"/>
    <dgm:cxn modelId="{7FDF378A-9E19-4AE4-99F1-BAE098CC1830}" type="presOf" srcId="{51C1EDA9-F128-4B4E-93EE-8F2B7896B9F9}" destId="{5EA8B836-EAD1-4733-8A11-23E1F05EDE7A}" srcOrd="0" destOrd="0" presId="urn:microsoft.com/office/officeart/2005/8/layout/default#6"/>
    <dgm:cxn modelId="{BFC225A9-4811-49B8-9EFE-81B58E5CF339}" type="presOf" srcId="{54333EFD-9A22-4C1C-86DD-CB92E5FE7FAF}" destId="{99F69D95-93F7-465A-8FFF-A5DA75545476}" srcOrd="0" destOrd="0" presId="urn:microsoft.com/office/officeart/2005/8/layout/default#6"/>
    <dgm:cxn modelId="{3F73DFD0-4DB7-4740-A107-1ADFD54ED3FC}" type="presOf" srcId="{EA5BA141-1A8A-446F-A696-71CCD4147882}" destId="{935DF77F-7247-427B-A0FA-8CF24B3D9877}" srcOrd="0" destOrd="0" presId="urn:microsoft.com/office/officeart/2005/8/layout/default#6"/>
    <dgm:cxn modelId="{9835A92C-2AF8-44FA-8CCF-27B8779EFBFE}" type="presOf" srcId="{1073FAE4-CD63-42EF-B960-6FF7C9378537}" destId="{9A1376B3-22C4-4D4B-9857-5462670E400C}" srcOrd="0" destOrd="0" presId="urn:microsoft.com/office/officeart/2005/8/layout/default#6"/>
    <dgm:cxn modelId="{3CCF2F49-4788-4F3D-9188-F42B368D389F}" type="presOf" srcId="{6BB7568A-166B-4152-B088-223575099C20}" destId="{E21E2E1E-6D30-4CDD-85E9-1C0D81AB8A8A}" srcOrd="0" destOrd="0" presId="urn:microsoft.com/office/officeart/2005/8/layout/default#6"/>
    <dgm:cxn modelId="{20EEED3D-B595-4789-A462-C5713A10028F}" srcId="{51C1EDA9-F128-4B4E-93EE-8F2B7896B9F9}" destId="{6BB7568A-166B-4152-B088-223575099C20}" srcOrd="4" destOrd="0" parTransId="{371D8C9F-29E7-4466-B512-CCAAAC315873}" sibTransId="{8CB6C260-43B5-4E65-BEB0-7D09D4BFF008}"/>
    <dgm:cxn modelId="{16D4F9E9-300A-4660-9506-90D4D3018AEA}" srcId="{51C1EDA9-F128-4B4E-93EE-8F2B7896B9F9}" destId="{45503948-5692-4FFB-9DA9-B174028F9727}" srcOrd="3" destOrd="0" parTransId="{39D38829-4D03-4357-BC40-C4E5B47BA545}" sibTransId="{AB1B4BD1-6BB4-4860-9B59-2E90645E4AD6}"/>
    <dgm:cxn modelId="{985DFA53-4362-444F-AC0D-9F0145EF21A6}" srcId="{51C1EDA9-F128-4B4E-93EE-8F2B7896B9F9}" destId="{EBD3A342-331A-4902-9735-5139BE2CC81A}" srcOrd="1" destOrd="0" parTransId="{88901CE6-D427-4D2B-956C-5B9DA3C1778F}" sibTransId="{8C99EE8A-3E17-426E-A9F7-3FF1FED1D734}"/>
    <dgm:cxn modelId="{91701124-615E-4A43-B300-ADD70956C12F}" type="presOf" srcId="{C490B36B-6C1A-4B2C-980A-1121D775ACC7}" destId="{78165D77-35BE-40BD-B676-241352BE6426}" srcOrd="0" destOrd="0" presId="urn:microsoft.com/office/officeart/2005/8/layout/default#6"/>
    <dgm:cxn modelId="{B7D0EABA-4BD7-4F10-A397-378F9C6CD7CF}" srcId="{51C1EDA9-F128-4B4E-93EE-8F2B7896B9F9}" destId="{EA5BA141-1A8A-446F-A696-71CCD4147882}" srcOrd="2" destOrd="0" parTransId="{8112730F-CB7C-4C06-B13B-AE32D093CB58}" sibTransId="{D518569E-6524-488D-95E4-9D5257DD8775}"/>
    <dgm:cxn modelId="{3E29CAD6-83D6-490B-AB7C-975914CB60AC}" srcId="{51C1EDA9-F128-4B4E-93EE-8F2B7896B9F9}" destId="{54333EFD-9A22-4C1C-86DD-CB92E5FE7FAF}" srcOrd="6" destOrd="0" parTransId="{D8DD5E64-30D0-40C1-86FC-7A8AE11AB132}" sibTransId="{DD326CC1-9425-48BC-90E6-5DD84DCFA28E}"/>
    <dgm:cxn modelId="{3FD56958-A8FB-4147-8876-53E10D78224E}" type="presOf" srcId="{45503948-5692-4FFB-9DA9-B174028F9727}" destId="{CB5D013C-EECE-447F-850B-BEE3A87C7569}" srcOrd="0" destOrd="0" presId="urn:microsoft.com/office/officeart/2005/8/layout/default#6"/>
    <dgm:cxn modelId="{A9F01997-32E7-4AA5-ABC7-7D30F7937C06}" srcId="{51C1EDA9-F128-4B4E-93EE-8F2B7896B9F9}" destId="{1073FAE4-CD63-42EF-B960-6FF7C9378537}" srcOrd="7" destOrd="0" parTransId="{A969C55E-F0F2-40C7-82E3-97C4B183F978}" sibTransId="{529F8098-B659-411F-9151-CE2FFF68F166}"/>
    <dgm:cxn modelId="{2F3E0121-F563-428E-85FC-7F1B6757F90B}" type="presParOf" srcId="{5EA8B836-EAD1-4733-8A11-23E1F05EDE7A}" destId="{F4BA050D-9BD8-4CE1-8CD2-10FD242518E8}" srcOrd="0" destOrd="0" presId="urn:microsoft.com/office/officeart/2005/8/layout/default#6"/>
    <dgm:cxn modelId="{74A1CE45-87FD-4894-B6CF-B5FB9BB37557}" type="presParOf" srcId="{5EA8B836-EAD1-4733-8A11-23E1F05EDE7A}" destId="{163E0F22-3E6A-4B0F-8FDE-7CDAD226F32B}" srcOrd="1" destOrd="0" presId="urn:microsoft.com/office/officeart/2005/8/layout/default#6"/>
    <dgm:cxn modelId="{883F6773-4E94-4CFE-8AC6-8D8B836C9067}" type="presParOf" srcId="{5EA8B836-EAD1-4733-8A11-23E1F05EDE7A}" destId="{6D8DBCEF-2A6D-4ABC-9E37-250DA7216A39}" srcOrd="2" destOrd="0" presId="urn:microsoft.com/office/officeart/2005/8/layout/default#6"/>
    <dgm:cxn modelId="{02B945B5-9D95-4D75-BD17-C95ACCB19CB7}" type="presParOf" srcId="{5EA8B836-EAD1-4733-8A11-23E1F05EDE7A}" destId="{C593B798-8C44-41B5-B337-A61A66C75270}" srcOrd="3" destOrd="0" presId="urn:microsoft.com/office/officeart/2005/8/layout/default#6"/>
    <dgm:cxn modelId="{EE82AD88-C5BB-4C77-9DD9-B49EFB22DA95}" type="presParOf" srcId="{5EA8B836-EAD1-4733-8A11-23E1F05EDE7A}" destId="{935DF77F-7247-427B-A0FA-8CF24B3D9877}" srcOrd="4" destOrd="0" presId="urn:microsoft.com/office/officeart/2005/8/layout/default#6"/>
    <dgm:cxn modelId="{E01175CA-C8C3-4FA7-B51E-ADD4C2C2CF2B}" type="presParOf" srcId="{5EA8B836-EAD1-4733-8A11-23E1F05EDE7A}" destId="{49B9B067-6B93-4FB8-BC06-FC8ABC30992C}" srcOrd="5" destOrd="0" presId="urn:microsoft.com/office/officeart/2005/8/layout/default#6"/>
    <dgm:cxn modelId="{09691F03-1B3E-4F88-BA80-89BDF460EA49}" type="presParOf" srcId="{5EA8B836-EAD1-4733-8A11-23E1F05EDE7A}" destId="{CB5D013C-EECE-447F-850B-BEE3A87C7569}" srcOrd="6" destOrd="0" presId="urn:microsoft.com/office/officeart/2005/8/layout/default#6"/>
    <dgm:cxn modelId="{CC5A91ED-4F3E-4CE9-B24C-C774FB02D9D4}" type="presParOf" srcId="{5EA8B836-EAD1-4733-8A11-23E1F05EDE7A}" destId="{51AE8CF0-CCF9-4775-9626-3B8AF086513C}" srcOrd="7" destOrd="0" presId="urn:microsoft.com/office/officeart/2005/8/layout/default#6"/>
    <dgm:cxn modelId="{A3596D3C-FF1F-4C37-AE4C-19BD47238724}" type="presParOf" srcId="{5EA8B836-EAD1-4733-8A11-23E1F05EDE7A}" destId="{E21E2E1E-6D30-4CDD-85E9-1C0D81AB8A8A}" srcOrd="8" destOrd="0" presId="urn:microsoft.com/office/officeart/2005/8/layout/default#6"/>
    <dgm:cxn modelId="{4B0EE7BF-1E15-4CA4-A716-85578158C743}" type="presParOf" srcId="{5EA8B836-EAD1-4733-8A11-23E1F05EDE7A}" destId="{FC249657-67DF-4445-B549-F5613409B44A}" srcOrd="9" destOrd="0" presId="urn:microsoft.com/office/officeart/2005/8/layout/default#6"/>
    <dgm:cxn modelId="{5EC46263-6F0C-48AB-ACA4-DCD8E35E2CC0}" type="presParOf" srcId="{5EA8B836-EAD1-4733-8A11-23E1F05EDE7A}" destId="{78165D77-35BE-40BD-B676-241352BE6426}" srcOrd="10" destOrd="0" presId="urn:microsoft.com/office/officeart/2005/8/layout/default#6"/>
    <dgm:cxn modelId="{1C3A3F1A-140D-4D75-8987-977DC1736F3A}" type="presParOf" srcId="{5EA8B836-EAD1-4733-8A11-23E1F05EDE7A}" destId="{86E364C0-C441-4B62-A8CB-56B236768667}" srcOrd="11" destOrd="0" presId="urn:microsoft.com/office/officeart/2005/8/layout/default#6"/>
    <dgm:cxn modelId="{A2CD129C-E97E-4D91-85E2-48AF3FF42621}" type="presParOf" srcId="{5EA8B836-EAD1-4733-8A11-23E1F05EDE7A}" destId="{99F69D95-93F7-465A-8FFF-A5DA75545476}" srcOrd="12" destOrd="0" presId="urn:microsoft.com/office/officeart/2005/8/layout/default#6"/>
    <dgm:cxn modelId="{87BD66C7-5D0B-49A9-8E8C-712D77012416}" type="presParOf" srcId="{5EA8B836-EAD1-4733-8A11-23E1F05EDE7A}" destId="{7D4A9F24-EA2E-413E-96AF-5A3BB7681770}" srcOrd="13" destOrd="0" presId="urn:microsoft.com/office/officeart/2005/8/layout/default#6"/>
    <dgm:cxn modelId="{CB9AF6DE-2619-47D0-AEEC-648735E2ACDE}" type="presParOf" srcId="{5EA8B836-EAD1-4733-8A11-23E1F05EDE7A}" destId="{9A1376B3-22C4-4D4B-9857-5462670E400C}" srcOrd="14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A050D-9BD8-4CE1-8CD2-10FD242518E8}">
      <dsp:nvSpPr>
        <dsp:cNvPr id="0" name=""/>
        <dsp:cNvSpPr/>
      </dsp:nvSpPr>
      <dsp:spPr>
        <a:xfrm>
          <a:off x="40640" y="235884"/>
          <a:ext cx="2775164" cy="864979"/>
        </a:xfrm>
        <a:prstGeom prst="rect">
          <a:avLst/>
        </a:prstGeom>
        <a:solidFill>
          <a:srgbClr val="00B0F0"/>
        </a:solidFill>
        <a:ln>
          <a:solidFill>
            <a:srgbClr val="6600FF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0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FF00"/>
              </a:solidFill>
            </a:rPr>
            <a:t>ХУДОЖЕСТВЕННАЯ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FF00"/>
              </a:solidFill>
            </a:rPr>
            <a:t>ЛИТЕРАТУРА</a:t>
          </a:r>
          <a:endParaRPr lang="ru-RU" sz="1600" kern="1200" dirty="0">
            <a:solidFill>
              <a:srgbClr val="FFFF00"/>
            </a:solidFill>
          </a:endParaRPr>
        </a:p>
      </dsp:txBody>
      <dsp:txXfrm>
        <a:off x="40640" y="235884"/>
        <a:ext cx="2775164" cy="864979"/>
      </dsp:txXfrm>
    </dsp:sp>
    <dsp:sp modelId="{6D8DBCEF-2A6D-4ABC-9E37-250DA7216A39}">
      <dsp:nvSpPr>
        <dsp:cNvPr id="0" name=""/>
        <dsp:cNvSpPr/>
      </dsp:nvSpPr>
      <dsp:spPr>
        <a:xfrm>
          <a:off x="3019500" y="479733"/>
          <a:ext cx="2245569" cy="863699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5714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ЛЕКСИЧЕСКИЕ УПРАЖНЕНИЯ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3019500" y="479733"/>
        <a:ext cx="2245569" cy="863699"/>
      </dsp:txXfrm>
    </dsp:sp>
    <dsp:sp modelId="{935DF77F-7247-427B-A0FA-8CF24B3D9877}">
      <dsp:nvSpPr>
        <dsp:cNvPr id="0" name=""/>
        <dsp:cNvSpPr/>
      </dsp:nvSpPr>
      <dsp:spPr>
        <a:xfrm>
          <a:off x="5446647" y="178406"/>
          <a:ext cx="2887353" cy="849889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11429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ИЗОБРАЗИТЕЛЬНАЯ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ДЕЯТЕЛЬНОСТЬ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5446647" y="178406"/>
        <a:ext cx="2887353" cy="849889"/>
      </dsp:txXfrm>
    </dsp:sp>
    <dsp:sp modelId="{CB5D013C-EECE-447F-850B-BEE3A87C7569}">
      <dsp:nvSpPr>
        <dsp:cNvPr id="0" name=""/>
        <dsp:cNvSpPr/>
      </dsp:nvSpPr>
      <dsp:spPr>
        <a:xfrm>
          <a:off x="43515" y="1495907"/>
          <a:ext cx="2245569" cy="716637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17143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ЭТИЧЕСКИЕ БЕСЕДЫ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43515" y="1495907"/>
        <a:ext cx="2245569" cy="716637"/>
      </dsp:txXfrm>
    </dsp:sp>
    <dsp:sp modelId="{E21E2E1E-6D30-4CDD-85E9-1C0D81AB8A8A}">
      <dsp:nvSpPr>
        <dsp:cNvPr id="0" name=""/>
        <dsp:cNvSpPr/>
      </dsp:nvSpPr>
      <dsp:spPr>
        <a:xfrm>
          <a:off x="6068041" y="1495907"/>
          <a:ext cx="2245569" cy="715101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22857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FFFF00"/>
              </a:solidFill>
            </a:rPr>
            <a:t>ДИДАКТИЧЕСКИЕ</a:t>
          </a:r>
          <a:r>
            <a:rPr lang="ru-RU" sz="1900" kern="1200" baseline="0" dirty="0" smtClean="0">
              <a:solidFill>
                <a:srgbClr val="FFFF00"/>
              </a:solidFill>
            </a:rPr>
            <a:t> ИГРЫ</a:t>
          </a:r>
          <a:endParaRPr lang="ru-RU" sz="1900" kern="1200" dirty="0">
            <a:solidFill>
              <a:srgbClr val="FFFF00"/>
            </a:solidFill>
          </a:endParaRPr>
        </a:p>
      </dsp:txBody>
      <dsp:txXfrm>
        <a:off x="6068041" y="1495907"/>
        <a:ext cx="2245569" cy="715101"/>
      </dsp:txXfrm>
    </dsp:sp>
    <dsp:sp modelId="{78165D77-35BE-40BD-B676-241352BE6426}">
      <dsp:nvSpPr>
        <dsp:cNvPr id="0" name=""/>
        <dsp:cNvSpPr/>
      </dsp:nvSpPr>
      <dsp:spPr>
        <a:xfrm>
          <a:off x="2656571" y="1713671"/>
          <a:ext cx="3020650" cy="1022201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28571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СЛУШАНИЕ МУЗЫКАЛЬНЫХ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ПРОИЗВЕДЕНИЙ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2656571" y="1713671"/>
        <a:ext cx="3020650" cy="1022201"/>
      </dsp:txXfrm>
    </dsp:sp>
    <dsp:sp modelId="{99F69D95-93F7-465A-8FFF-A5DA75545476}">
      <dsp:nvSpPr>
        <dsp:cNvPr id="0" name=""/>
        <dsp:cNvSpPr/>
      </dsp:nvSpPr>
      <dsp:spPr>
        <a:xfrm>
          <a:off x="0" y="3020183"/>
          <a:ext cx="2667220" cy="685015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34286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МОДЕЛИРОВАНИЕ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0" y="3020183"/>
        <a:ext cx="2667220" cy="685015"/>
      </dsp:txXfrm>
    </dsp:sp>
    <dsp:sp modelId="{9A1376B3-22C4-4D4B-9857-5462670E400C}">
      <dsp:nvSpPr>
        <dsp:cNvPr id="0" name=""/>
        <dsp:cNvSpPr/>
      </dsp:nvSpPr>
      <dsp:spPr>
        <a:xfrm>
          <a:off x="5694463" y="3020183"/>
          <a:ext cx="2667220" cy="685015"/>
        </a:xfrm>
        <a:prstGeom prst="rect">
          <a:avLst/>
        </a:prstGeom>
        <a:solidFill>
          <a:srgbClr val="00B0F0"/>
        </a:solidFill>
        <a:ln>
          <a:solidFill>
            <a:srgbClr val="7030A0"/>
          </a:solidFill>
        </a:ln>
        <a:effectLst>
          <a:outerShdw blurRad="40000" dist="23000" dir="5400000" rotWithShape="0">
            <a:schemeClr val="accent6">
              <a:alpha val="90000"/>
              <a:hueOff val="0"/>
              <a:satOff val="0"/>
              <a:lumOff val="0"/>
              <a:alphaOff val="-40000"/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FFFF00"/>
              </a:solidFill>
            </a:rPr>
            <a:t>РАССМАТРИВАНИЕ  КАРТИН</a:t>
          </a:r>
          <a:endParaRPr lang="ru-RU" sz="1900" kern="1200" dirty="0">
            <a:solidFill>
              <a:srgbClr val="FFFF00"/>
            </a:solidFill>
          </a:endParaRPr>
        </a:p>
      </dsp:txBody>
      <dsp:txXfrm>
        <a:off x="5694463" y="3020183"/>
        <a:ext cx="2667220" cy="685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9217"/>
          <p:cNvSpPr>
            <a:spLocks/>
          </p:cNvSpPr>
          <p:nvPr/>
        </p:nvSpPr>
        <p:spPr>
          <a:xfrm>
            <a:off x="152400" y="152400"/>
            <a:ext cx="8832850" cy="304800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19" name="Прямоугольник 9218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0" name="Прямоугольник 9219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1" name="Прямоугольник 9220"/>
          <p:cNvSpPr>
            <a:spLocks/>
          </p:cNvSpPr>
          <p:nvPr/>
        </p:nvSpPr>
        <p:spPr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2" name="Прямоугольник 922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3" name="Прямоугольник 9222"/>
          <p:cNvSpPr>
            <a:spLocks/>
          </p:cNvSpPr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4" name="Прямоугольник 9223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5" name="Прямая соединительная линия 9224"/>
          <p:cNvSpPr>
            <a:spLocks/>
          </p:cNvSpPr>
          <p:nvPr/>
        </p:nvSpPr>
        <p:spPr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9226" name="Овал 9225"/>
          <p:cNvSpPr>
            <a:spLocks/>
          </p:cNvSpPr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7" name="Овал 9226"/>
          <p:cNvSpPr>
            <a:spLocks/>
          </p:cNvSpPr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8" name="Прямоугольник 9227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9" name="Заголовок 922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9230" name="Текст 922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9231" name="Номер слайда 9230"/>
          <p:cNvSpPr>
            <a:spLocks noGrp="1"/>
          </p:cNvSpPr>
          <p:nvPr>
            <p:ph type="sldNum" sz="quarter" idx="4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39-1099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9232" name="Дата 923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9233" name="Нижний колонтитул 9232"/>
          <p:cNvSpPr>
            <a:spLocks noGrp="1"/>
          </p:cNvSpPr>
          <p:nvPr>
            <p:ph type="ftr" sz="quarter" idx="3"/>
          </p:nvPr>
        </p:nvSpPr>
        <p:spPr>
          <a:xfrm>
            <a:off x="301625" y="6410325"/>
            <a:ext cx="3382963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025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7" name="Прямоугольник 1026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8" name="Прямоугольник 102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9" name="Прямоугольник 1028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0" name="Прямоугольник 1029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1" name="Дата 103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032" name="Нижний колонтитул 103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1033" name="Прямоугольник 1032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4" name="Прямая соединительная линия 1033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035" name="Овал 1034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36" name="Овал 1035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37" name="Номер слайда 1036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37-1014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038" name="Заголовок 1037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39" name="Текст 1038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ая соединительная линия 10241"/>
          <p:cNvSpPr>
            <a:spLocks/>
          </p:cNvSpPr>
          <p:nvPr/>
        </p:nvSpPr>
        <p:spPr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0243" name="Прямоугольник 10242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4" name="Прямоугольник 10243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5" name="Прямоугольник 10244"/>
          <p:cNvSpPr>
            <a:spLocks/>
          </p:cNvSpPr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6" name="Прямоугольник 10245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7" name="Прямоугольник 10246"/>
          <p:cNvSpPr>
            <a:spLocks/>
          </p:cNvSpPr>
          <p:nvPr/>
        </p:nvSpPr>
        <p:spPr>
          <a:xfrm>
            <a:off x="152400" y="152400"/>
            <a:ext cx="8832850" cy="301625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8" name="Прямоугольник 10247"/>
          <p:cNvSpPr>
            <a:spLocks/>
          </p:cNvSpPr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49" name="Прямоугольник 10248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50" name="Овал 10249"/>
          <p:cNvSpPr>
            <a:spLocks/>
          </p:cNvSpPr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51" name="Овал 10250"/>
          <p:cNvSpPr>
            <a:spLocks/>
          </p:cNvSpPr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52" name="Прямоугольник 10251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53" name="Заголовок 10252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254" name="Текст 1025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0255" name="Номер слайда 10254"/>
          <p:cNvSpPr>
            <a:spLocks noGrp="1"/>
          </p:cNvSpPr>
          <p:nvPr>
            <p:ph type="sldNum" sz="quarter" idx="4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3-1100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0256" name="Дата 10255"/>
          <p:cNvSpPr>
            <a:spLocks noGrp="1"/>
          </p:cNvSpPr>
          <p:nvPr>
            <p:ph type="dt" sz="half" idx="2"/>
          </p:nvPr>
        </p:nvSpPr>
        <p:spPr>
          <a:xfrm>
            <a:off x="5788025" y="6405563"/>
            <a:ext cx="3044825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0257" name="Нижний колонтитул 10256"/>
          <p:cNvSpPr>
            <a:spLocks noGrp="1"/>
          </p:cNvSpPr>
          <p:nvPr>
            <p:ph type="ftr" sz="quarter" idx="3"/>
          </p:nvPr>
        </p:nvSpPr>
        <p:spPr>
          <a:xfrm>
            <a:off x="301625" y="6410325"/>
            <a:ext cx="3584575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1265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7" name="Прямоугольник 11266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8" name="Прямоугольник 1126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9" name="Прямоугольник 11268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0" name="Прямоугольник 11269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1" name="Прямоугольник 11270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2" name="Прямая соединительная линия 11271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1273" name="Овал 11272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1274" name="Овал 11273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1275" name="Заголовок 11274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1276" name="Текст 11275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1277" name="Дата 11276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1278" name="Нижний колонтитул 11277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11279" name="Номер слайда 11278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101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228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1" name="Прямоугольник 12290"/>
          <p:cNvSpPr>
            <a:spLocks/>
          </p:cNvSpPr>
          <p:nvPr/>
        </p:nvSpPr>
        <p:spPr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2" name="Прямоугольник 12291"/>
          <p:cNvSpPr>
            <a:spLocks/>
          </p:cNvSpPr>
          <p:nvPr/>
        </p:nvSpPr>
        <p:spPr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3" name="Прямоугольник 12292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4" name="Прямоугольник 1229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5" name="Прямоугольник 12294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6" name="Прямая соединительная линия 12295"/>
          <p:cNvSpPr>
            <a:spLocks/>
          </p:cNvSpPr>
          <p:nvPr/>
        </p:nvSpPr>
        <p:spPr>
          <a:xfrm rot="5400000">
            <a:off x="4021138" y="3278187"/>
            <a:ext cx="6245225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2297" name="Овал 12296"/>
          <p:cNvSpPr>
            <a:spLocks/>
          </p:cNvSpPr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2298" name="Овал 12297"/>
          <p:cNvSpPr>
            <a:spLocks/>
          </p:cNvSpPr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2299" name="Заголовок 1229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2300" name="Текст 1229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2301" name="Номер слайда 12300"/>
          <p:cNvSpPr>
            <a:spLocks noGrp="1"/>
          </p:cNvSpPr>
          <p:nvPr>
            <p:ph type="sldNum" sz="quarter" idx="4"/>
          </p:nvPr>
        </p:nvSpPr>
        <p:spPr>
          <a:xfrm>
            <a:off x="6915150" y="3009900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3-1102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2302" name="Дата 1230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2303" name="Нижний колонтитул 1230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204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1" name="Прямоугольник 2050"/>
          <p:cNvSpPr>
            <a:spLocks/>
          </p:cNvSpPr>
          <p:nvPr/>
        </p:nvSpPr>
        <p:spPr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2" name="Прямоугольник 205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3" name="Прямоугольник 2052"/>
          <p:cNvSpPr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4" name="Прямоугольник 205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5" name="Прямая соединительная линия 2054"/>
          <p:cNvSpPr>
            <a:spLocks/>
          </p:cNvSpPr>
          <p:nvPr/>
        </p:nvSpPr>
        <p:spPr>
          <a:xfrm>
            <a:off x="155575" y="2419350"/>
            <a:ext cx="8832851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2056" name="Прямоугольник 2055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7" name="Овал 2056"/>
          <p:cNvSpPr>
            <a:spLocks/>
          </p:cNvSpPr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2058" name="Овал 2057"/>
          <p:cNvSpPr>
            <a:spLocks/>
          </p:cNvSpPr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2059" name="Заголовок 205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2060" name="Текст 205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2061" name="Дата 206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2062" name="Нижний колонтитул 206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2063" name="Номер слайда 2062"/>
          <p:cNvSpPr>
            <a:spLocks noGrp="1"/>
          </p:cNvSpPr>
          <p:nvPr>
            <p:ph type="sldNum" sz="quarter" idx="4"/>
          </p:nvPr>
        </p:nvSpPr>
        <p:spPr>
          <a:xfrm>
            <a:off x="4343400" y="21986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3-1092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073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5" name="Прямоугольник 3074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6" name="Прямоугольник 3075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7" name="Прямоугольник 3076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8" name="Прямоугольник 3077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9" name="Прямоугольник 3078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80" name="Прямая соединительная линия 3079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81" name="Овал 3080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3082" name="Овал 3081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3083" name="Заголовок 3082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3084" name="Текст 308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3085" name="Дата 3084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3086" name="Нижний колонтитул 3085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3087" name="Номер слайда 3086"/>
          <p:cNvSpPr>
            <a:spLocks noGrp="1"/>
          </p:cNvSpPr>
          <p:nvPr>
            <p:ph type="sldNum" sz="quarter" idx="4"/>
          </p:nvPr>
        </p:nvSpPr>
        <p:spPr>
          <a:xfrm>
            <a:off x="4362450" y="10271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093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09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099" name="Прямоугольник 4098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0" name="Прямоугольник 4099"/>
          <p:cNvSpPr>
            <a:spLocks/>
          </p:cNvSpPr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1" name="Прямоугольник 4100"/>
          <p:cNvSpPr>
            <a:spLocks/>
          </p:cNvSpPr>
          <p:nvPr/>
        </p:nvSpPr>
        <p:spPr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2" name="Прямоугольник 4101"/>
          <p:cNvSpPr>
            <a:spLocks/>
          </p:cNvSpPr>
          <p:nvPr/>
        </p:nvSpPr>
        <p:spPr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3" name="Прямоугольник 4102"/>
          <p:cNvSpPr>
            <a:spLocks/>
          </p:cNvSpPr>
          <p:nvPr/>
        </p:nvSpPr>
        <p:spPr>
          <a:xfrm>
            <a:off x="155575" y="142875"/>
            <a:ext cx="8832851" cy="213995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4" name="Прямоугольник 410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5" name="Прямоугольник 4104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6" name="Прямая соединительная линия 4105"/>
          <p:cNvSpPr>
            <a:spLocks/>
          </p:cNvSpPr>
          <p:nvPr/>
        </p:nvSpPr>
        <p:spPr>
          <a:xfrm>
            <a:off x="152400" y="2438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4107" name="Овал 4106"/>
          <p:cNvSpPr>
            <a:spLocks/>
          </p:cNvSpPr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4108" name="Овал 4107"/>
          <p:cNvSpPr>
            <a:spLocks/>
          </p:cNvSpPr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4109" name="Заголовок 410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4110" name="Текст 410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4111" name="Нижний колонтитул 4110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4112" name="Дата 411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4113" name="Номер слайда 4112"/>
          <p:cNvSpPr>
            <a:spLocks noGrp="1"/>
          </p:cNvSpPr>
          <p:nvPr>
            <p:ph type="sldNum" sz="quarter" idx="4"/>
          </p:nvPr>
        </p:nvSpPr>
        <p:spPr>
          <a:xfrm>
            <a:off x="4343400" y="21986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7-1094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5121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3" name="Прямоугольник 5122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4" name="Прямоугольник 5123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5" name="Прямоугольник 5124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6" name="Прямоугольник 5125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7" name="Прямоугольник 5126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8" name="Прямая соединительная линия 5127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5129" name="Овал 5128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5130" name="Овал 5129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5131" name="Прямая соединительная линия 5130"/>
          <p:cNvSpPr>
            <a:spLocks/>
          </p:cNvSpPr>
          <p:nvPr/>
        </p:nvSpPr>
        <p:spPr>
          <a:xfrm flipV="1">
            <a:off x="4562475" y="1576388"/>
            <a:ext cx="9525" cy="4818062"/>
          </a:xfrm>
          <a:prstGeom prst="line">
            <a:avLst/>
          </a:prstGeom>
          <a:noFill/>
          <a:ln>
            <a:solidFill>
              <a:srgbClr val="646B86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5132" name="Заголовок 513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5133" name="Текст 513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5134" name="Дата 5133"/>
          <p:cNvSpPr>
            <a:spLocks noGrp="1"/>
          </p:cNvSpPr>
          <p:nvPr>
            <p:ph type="dt" sz="half" idx="2"/>
          </p:nvPr>
        </p:nvSpPr>
        <p:spPr>
          <a:xfrm>
            <a:off x="5791200" y="6410325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5135" name="Нижний колонтитул 5134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5136" name="Номер слайда 5135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40-1095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ая соединительная линия 6145"/>
          <p:cNvSpPr>
            <a:spLocks/>
          </p:cNvSpPr>
          <p:nvPr/>
        </p:nvSpPr>
        <p:spPr>
          <a:xfrm flipV="1">
            <a:off x="4572000" y="2200275"/>
            <a:ext cx="0" cy="4187825"/>
          </a:xfrm>
          <a:prstGeom prst="line">
            <a:avLst/>
          </a:prstGeom>
          <a:noFill/>
          <a:ln>
            <a:solidFill>
              <a:srgbClr val="646B86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6147" name="Прямоугольник 6146"/>
          <p:cNvSpPr>
            <a:spLocks/>
          </p:cNvSpPr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48" name="Прямоугольник 6147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49" name="Прямоугольник 6148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0" name="Прямоугольник 6149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1" name="Прямоугольник 6150"/>
          <p:cNvSpPr>
            <a:spLocks/>
          </p:cNvSpPr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2" name="Прямоугольник 6151"/>
          <p:cNvSpPr>
            <a:spLocks/>
          </p:cNvSpPr>
          <p:nvPr/>
        </p:nvSpPr>
        <p:spPr>
          <a:xfrm>
            <a:off x="146050" y="6391275"/>
            <a:ext cx="8832850" cy="311150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3" name="Прямая соединительная линия 6152"/>
          <p:cNvSpPr>
            <a:spLocks/>
          </p:cNvSpPr>
          <p:nvPr/>
        </p:nvSpPr>
        <p:spPr>
          <a:xfrm>
            <a:off x="152400" y="1279525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6154" name="Прямоугольник 6153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5" name="Овал 6154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6" name="Овал 6155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7" name="Заголовок 6156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6158" name="Текст 6157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6159" name="Дата 6158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6160" name="Нижний колонтитул 6159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6161" name="Номер слайда 6160"/>
          <p:cNvSpPr>
            <a:spLocks noGrp="1"/>
          </p:cNvSpPr>
          <p:nvPr>
            <p:ph type="sldNum" sz="quarter" idx="4"/>
          </p:nvPr>
        </p:nvSpPr>
        <p:spPr>
          <a:xfrm>
            <a:off x="4343400" y="10429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5-1096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716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1" name="Прямоугольник 7170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2" name="Прямоугольник 717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3" name="Прямоугольник 7172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4" name="Прямоугольник 7173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5" name="Прямоугольник 7174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6" name="Прямая соединительная линия 7175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7177" name="Овал 7176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7178" name="Овал 7177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7179" name="Заголовок 717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7180" name="Текст 717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7181" name="Дата 718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7182" name="Нижний колонтитул 718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7183" name="Номер слайда 7182"/>
          <p:cNvSpPr>
            <a:spLocks noGrp="1"/>
          </p:cNvSpPr>
          <p:nvPr>
            <p:ph type="sldNum" sz="quarter" idx="4"/>
          </p:nvPr>
        </p:nvSpPr>
        <p:spPr>
          <a:xfrm>
            <a:off x="4343400" y="10366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097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8193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5" name="Прямоугольник 8194"/>
          <p:cNvSpPr>
            <a:spLocks/>
          </p:cNvSpPr>
          <p:nvPr/>
        </p:nvSpPr>
        <p:spPr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6" name="Прямоугольник 8195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7" name="Прямоугольник 8196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8" name="Прямоугольник 8197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9" name="Прямоугольник 8198"/>
          <p:cNvSpPr>
            <a:spLocks/>
          </p:cNvSpPr>
          <p:nvPr/>
        </p:nvSpPr>
        <p:spPr>
          <a:xfrm>
            <a:off x="152400" y="15875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200" name="Заголовок 8199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8201" name="Текст 8200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8202" name="Дата 820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8203" name="Нижний колонтитул 820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8204" name="Номер слайда 8203"/>
          <p:cNvSpPr>
            <a:spLocks noGrp="1"/>
          </p:cNvSpPr>
          <p:nvPr>
            <p:ph type="sldNum" sz="quarter" idx="4"/>
          </p:nvPr>
        </p:nvSpPr>
        <p:spPr>
          <a:xfrm>
            <a:off x="4267200" y="6324600"/>
            <a:ext cx="6096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2-1098-587298610EC3}" type="slidenum">
              <a:rPr lang="en-US" altLang="en-US" sz="1600" dirty="0">
                <a:solidFill>
                  <a:srgbClr val="FFFFFF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025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7" name="Прямоугольник 1026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8" name="Прямоугольник 102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9" name="Прямоугольник 1028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0" name="Прямоугольник 1029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1" name="Дата 103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032" name="Нижний колонтитул 103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1033" name="Прямоугольник 1032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34" name="Прямая соединительная линия 1033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035" name="Овал 1034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36" name="Овал 1035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37" name="Номер слайда 1036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37-1014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038" name="Заголовок 1037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39" name="Текст 1038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48" r:id="rId1"/>
    <p:sldLayoutId id="2147489149" r:id="rId2"/>
    <p:sldLayoutId id="2147489150" r:id="rId3"/>
    <p:sldLayoutId id="2147489151" r:id="rId4"/>
    <p:sldLayoutId id="2147489152" r:id="rId5"/>
    <p:sldLayoutId id="2147489153" r:id="rId6"/>
    <p:sldLayoutId id="2147489154" r:id="rId7"/>
    <p:sldLayoutId id="2147489155" r:id="rId8"/>
    <p:sldLayoutId id="2147489156" r:id="rId9"/>
    <p:sldLayoutId id="2147489157" r:id="rId10"/>
    <p:sldLayoutId id="2147489158" r:id="rId11"/>
    <p:sldLayoutId id="2147489159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ая соединительная линия 10241"/>
          <p:cNvSpPr>
            <a:spLocks/>
          </p:cNvSpPr>
          <p:nvPr/>
        </p:nvSpPr>
        <p:spPr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0243" name="Прямоугольник 10242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4" name="Прямоугольник 10243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5" name="Прямоугольник 10244"/>
          <p:cNvSpPr>
            <a:spLocks/>
          </p:cNvSpPr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6" name="Прямоугольник 10245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7" name="Прямоугольник 10246"/>
          <p:cNvSpPr>
            <a:spLocks/>
          </p:cNvSpPr>
          <p:nvPr/>
        </p:nvSpPr>
        <p:spPr>
          <a:xfrm>
            <a:off x="152400" y="152400"/>
            <a:ext cx="8832850" cy="301625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48" name="Прямоугольник 10247"/>
          <p:cNvSpPr>
            <a:spLocks/>
          </p:cNvSpPr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49" name="Прямоугольник 10248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50" name="Овал 10249"/>
          <p:cNvSpPr>
            <a:spLocks/>
          </p:cNvSpPr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51" name="Овал 10250"/>
          <p:cNvSpPr>
            <a:spLocks/>
          </p:cNvSpPr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0252" name="Прямоугольник 10251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0253" name="Заголовок 10252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254" name="Текст 1025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0255" name="Номер слайда 10254"/>
          <p:cNvSpPr>
            <a:spLocks noGrp="1"/>
          </p:cNvSpPr>
          <p:nvPr>
            <p:ph type="sldNum" sz="quarter" idx="4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3-1100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0256" name="Дата 10255"/>
          <p:cNvSpPr>
            <a:spLocks noGrp="1"/>
          </p:cNvSpPr>
          <p:nvPr>
            <p:ph type="dt" sz="half" idx="2"/>
          </p:nvPr>
        </p:nvSpPr>
        <p:spPr>
          <a:xfrm>
            <a:off x="5788025" y="6405563"/>
            <a:ext cx="3044825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0257" name="Нижний колонтитул 10256"/>
          <p:cNvSpPr>
            <a:spLocks noGrp="1"/>
          </p:cNvSpPr>
          <p:nvPr>
            <p:ph type="ftr" sz="quarter" idx="3"/>
          </p:nvPr>
        </p:nvSpPr>
        <p:spPr>
          <a:xfrm>
            <a:off x="301625" y="6410325"/>
            <a:ext cx="3584575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208" r:id="rId1"/>
    <p:sldLayoutId id="2147489209" r:id="rId2"/>
    <p:sldLayoutId id="2147489210" r:id="rId3"/>
    <p:sldLayoutId id="2147489211" r:id="rId4"/>
    <p:sldLayoutId id="2147489212" r:id="rId5"/>
    <p:sldLayoutId id="2147489213" r:id="rId6"/>
    <p:sldLayoutId id="2147489214" r:id="rId7"/>
    <p:sldLayoutId id="2147489215" r:id="rId8"/>
    <p:sldLayoutId id="2147489216" r:id="rId9"/>
    <p:sldLayoutId id="2147489217" r:id="rId10"/>
    <p:sldLayoutId id="2147489218" r:id="rId11"/>
    <p:sldLayoutId id="2147489219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1265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7" name="Прямоугольник 11266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8" name="Прямоугольник 1126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69" name="Прямоугольник 11268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0" name="Прямоугольник 11269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1" name="Прямоугольник 11270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1272" name="Прямая соединительная линия 11271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1273" name="Овал 11272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1274" name="Овал 11273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1275" name="Заголовок 11274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1276" name="Текст 11275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1277" name="Дата 11276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1278" name="Нижний колонтитул 11277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11279" name="Номер слайда 11278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101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220" r:id="rId1"/>
    <p:sldLayoutId id="2147489221" r:id="rId2"/>
    <p:sldLayoutId id="2147489222" r:id="rId3"/>
    <p:sldLayoutId id="2147489223" r:id="rId4"/>
    <p:sldLayoutId id="2147489224" r:id="rId5"/>
    <p:sldLayoutId id="2147489225" r:id="rId6"/>
    <p:sldLayoutId id="2147489226" r:id="rId7"/>
    <p:sldLayoutId id="2147489227" r:id="rId8"/>
    <p:sldLayoutId id="2147489228" r:id="rId9"/>
    <p:sldLayoutId id="2147489229" r:id="rId10"/>
    <p:sldLayoutId id="2147489230" r:id="rId11"/>
    <p:sldLayoutId id="2147489231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228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1" name="Прямоугольник 12290"/>
          <p:cNvSpPr>
            <a:spLocks/>
          </p:cNvSpPr>
          <p:nvPr/>
        </p:nvSpPr>
        <p:spPr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2" name="Прямоугольник 12291"/>
          <p:cNvSpPr>
            <a:spLocks/>
          </p:cNvSpPr>
          <p:nvPr/>
        </p:nvSpPr>
        <p:spPr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3" name="Прямоугольник 12292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4" name="Прямоугольник 1229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5" name="Прямоугольник 12294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12296" name="Прямая соединительная линия 12295"/>
          <p:cNvSpPr>
            <a:spLocks/>
          </p:cNvSpPr>
          <p:nvPr/>
        </p:nvSpPr>
        <p:spPr>
          <a:xfrm rot="5400000">
            <a:off x="4021138" y="3278187"/>
            <a:ext cx="6245225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12297" name="Овал 12296"/>
          <p:cNvSpPr>
            <a:spLocks/>
          </p:cNvSpPr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2298" name="Овал 12297"/>
          <p:cNvSpPr>
            <a:spLocks/>
          </p:cNvSpPr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12299" name="Заголовок 1229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2300" name="Текст 1229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12301" name="Номер слайда 12300"/>
          <p:cNvSpPr>
            <a:spLocks noGrp="1"/>
          </p:cNvSpPr>
          <p:nvPr>
            <p:ph type="sldNum" sz="quarter" idx="4"/>
          </p:nvPr>
        </p:nvSpPr>
        <p:spPr>
          <a:xfrm>
            <a:off x="6915150" y="3009900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3-1102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12302" name="Дата 1230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12303" name="Нижний колонтитул 1230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232" r:id="rId1"/>
    <p:sldLayoutId id="2147489233" r:id="rId2"/>
    <p:sldLayoutId id="2147489234" r:id="rId3"/>
    <p:sldLayoutId id="2147489235" r:id="rId4"/>
    <p:sldLayoutId id="2147489236" r:id="rId5"/>
    <p:sldLayoutId id="2147489237" r:id="rId6"/>
    <p:sldLayoutId id="2147489238" r:id="rId7"/>
    <p:sldLayoutId id="2147489239" r:id="rId8"/>
    <p:sldLayoutId id="2147489240" r:id="rId9"/>
    <p:sldLayoutId id="2147489241" r:id="rId10"/>
    <p:sldLayoutId id="2147489242" r:id="rId11"/>
    <p:sldLayoutId id="2147489243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204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1" name="Прямоугольник 2050"/>
          <p:cNvSpPr>
            <a:spLocks/>
          </p:cNvSpPr>
          <p:nvPr/>
        </p:nvSpPr>
        <p:spPr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2" name="Прямоугольник 205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3" name="Прямоугольник 2052"/>
          <p:cNvSpPr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4" name="Прямоугольник 205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5" name="Прямая соединительная линия 2054"/>
          <p:cNvSpPr>
            <a:spLocks/>
          </p:cNvSpPr>
          <p:nvPr/>
        </p:nvSpPr>
        <p:spPr>
          <a:xfrm>
            <a:off x="155575" y="2419350"/>
            <a:ext cx="8832851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2056" name="Прямоугольник 2055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057" name="Овал 2056"/>
          <p:cNvSpPr>
            <a:spLocks/>
          </p:cNvSpPr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2058" name="Овал 2057"/>
          <p:cNvSpPr>
            <a:spLocks/>
          </p:cNvSpPr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2059" name="Заголовок 205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2060" name="Текст 205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2061" name="Дата 206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2062" name="Нижний колонтитул 206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2063" name="Номер слайда 2062"/>
          <p:cNvSpPr>
            <a:spLocks noGrp="1"/>
          </p:cNvSpPr>
          <p:nvPr>
            <p:ph type="sldNum" sz="quarter" idx="4"/>
          </p:nvPr>
        </p:nvSpPr>
        <p:spPr>
          <a:xfrm>
            <a:off x="4343400" y="21986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3-1092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00" r:id="rId1"/>
    <p:sldLayoutId id="2147489101" r:id="rId2"/>
    <p:sldLayoutId id="2147489102" r:id="rId3"/>
    <p:sldLayoutId id="2147489103" r:id="rId4"/>
    <p:sldLayoutId id="2147489104" r:id="rId5"/>
    <p:sldLayoutId id="2147489105" r:id="rId6"/>
    <p:sldLayoutId id="2147489106" r:id="rId7"/>
    <p:sldLayoutId id="2147489107" r:id="rId8"/>
    <p:sldLayoutId id="2147489108" r:id="rId9"/>
    <p:sldLayoutId id="2147489109" r:id="rId10"/>
    <p:sldLayoutId id="2147489110" r:id="rId11"/>
    <p:sldLayoutId id="2147489111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073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5" name="Прямоугольник 3074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6" name="Прямоугольник 3075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7" name="Прямоугольник 3076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8" name="Прямоугольник 3077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79" name="Прямоугольник 3078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080" name="Прямая соединительная линия 3079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81" name="Овал 3080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3082" name="Овал 3081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3083" name="Заголовок 3082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3084" name="Текст 308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3085" name="Дата 3084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3086" name="Нижний колонтитул 3085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3087" name="Номер слайда 3086"/>
          <p:cNvSpPr>
            <a:spLocks noGrp="1"/>
          </p:cNvSpPr>
          <p:nvPr>
            <p:ph type="sldNum" sz="quarter" idx="4"/>
          </p:nvPr>
        </p:nvSpPr>
        <p:spPr>
          <a:xfrm>
            <a:off x="4362450" y="10271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093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24" r:id="rId1"/>
    <p:sldLayoutId id="2147489125" r:id="rId2"/>
    <p:sldLayoutId id="2147489126" r:id="rId3"/>
    <p:sldLayoutId id="2147489127" r:id="rId4"/>
    <p:sldLayoutId id="2147489128" r:id="rId5"/>
    <p:sldLayoutId id="2147489129" r:id="rId6"/>
    <p:sldLayoutId id="2147489130" r:id="rId7"/>
    <p:sldLayoutId id="2147489131" r:id="rId8"/>
    <p:sldLayoutId id="2147489132" r:id="rId9"/>
    <p:sldLayoutId id="2147489133" r:id="rId10"/>
    <p:sldLayoutId id="2147489134" r:id="rId11"/>
    <p:sldLayoutId id="2147489135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097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099" name="Прямоугольник 4098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0" name="Прямоугольник 4099"/>
          <p:cNvSpPr>
            <a:spLocks/>
          </p:cNvSpPr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1" name="Прямоугольник 4100"/>
          <p:cNvSpPr>
            <a:spLocks/>
          </p:cNvSpPr>
          <p:nvPr/>
        </p:nvSpPr>
        <p:spPr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2" name="Прямоугольник 4101"/>
          <p:cNvSpPr>
            <a:spLocks/>
          </p:cNvSpPr>
          <p:nvPr/>
        </p:nvSpPr>
        <p:spPr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3" name="Прямоугольник 4102"/>
          <p:cNvSpPr>
            <a:spLocks/>
          </p:cNvSpPr>
          <p:nvPr/>
        </p:nvSpPr>
        <p:spPr>
          <a:xfrm>
            <a:off x="155575" y="142875"/>
            <a:ext cx="8832851" cy="213995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4" name="Прямоугольник 4103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5" name="Прямоугольник 4104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4106" name="Прямая соединительная линия 4105"/>
          <p:cNvSpPr>
            <a:spLocks/>
          </p:cNvSpPr>
          <p:nvPr/>
        </p:nvSpPr>
        <p:spPr>
          <a:xfrm>
            <a:off x="152400" y="2438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4107" name="Овал 4106"/>
          <p:cNvSpPr>
            <a:spLocks/>
          </p:cNvSpPr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4108" name="Овал 4107"/>
          <p:cNvSpPr>
            <a:spLocks/>
          </p:cNvSpPr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4109" name="Заголовок 410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4110" name="Текст 410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4111" name="Нижний колонтитул 4110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4112" name="Дата 411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4113" name="Номер слайда 4112"/>
          <p:cNvSpPr>
            <a:spLocks noGrp="1"/>
          </p:cNvSpPr>
          <p:nvPr>
            <p:ph type="sldNum" sz="quarter" idx="4"/>
          </p:nvPr>
        </p:nvSpPr>
        <p:spPr>
          <a:xfrm>
            <a:off x="4343400" y="21986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7-1094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36" r:id="rId1"/>
    <p:sldLayoutId id="2147489137" r:id="rId2"/>
    <p:sldLayoutId id="2147489138" r:id="rId3"/>
    <p:sldLayoutId id="2147489139" r:id="rId4"/>
    <p:sldLayoutId id="2147489140" r:id="rId5"/>
    <p:sldLayoutId id="2147489141" r:id="rId6"/>
    <p:sldLayoutId id="2147489142" r:id="rId7"/>
    <p:sldLayoutId id="2147489143" r:id="rId8"/>
    <p:sldLayoutId id="2147489144" r:id="rId9"/>
    <p:sldLayoutId id="2147489145" r:id="rId10"/>
    <p:sldLayoutId id="2147489146" r:id="rId11"/>
    <p:sldLayoutId id="2147489147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5121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3" name="Прямоугольник 5122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4" name="Прямоугольник 5123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5" name="Прямоугольник 5124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6" name="Прямоугольник 5125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7" name="Прямоугольник 5126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5128" name="Прямая соединительная линия 5127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5129" name="Овал 5128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5130" name="Овал 5129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5131" name="Прямая соединительная линия 5130"/>
          <p:cNvSpPr>
            <a:spLocks/>
          </p:cNvSpPr>
          <p:nvPr/>
        </p:nvSpPr>
        <p:spPr>
          <a:xfrm flipV="1">
            <a:off x="4562475" y="1576388"/>
            <a:ext cx="9525" cy="4818062"/>
          </a:xfrm>
          <a:prstGeom prst="line">
            <a:avLst/>
          </a:prstGeom>
          <a:noFill/>
          <a:ln>
            <a:solidFill>
              <a:srgbClr val="646B86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5132" name="Заголовок 513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5133" name="Текст 513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5134" name="Дата 5133"/>
          <p:cNvSpPr>
            <a:spLocks noGrp="1"/>
          </p:cNvSpPr>
          <p:nvPr>
            <p:ph type="dt" sz="half" idx="2"/>
          </p:nvPr>
        </p:nvSpPr>
        <p:spPr>
          <a:xfrm>
            <a:off x="5791200" y="6410325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5135" name="Нижний колонтитул 5134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5136" name="Номер слайда 5135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40-1095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60" r:id="rId1"/>
    <p:sldLayoutId id="2147489161" r:id="rId2"/>
    <p:sldLayoutId id="2147489162" r:id="rId3"/>
    <p:sldLayoutId id="2147489163" r:id="rId4"/>
    <p:sldLayoutId id="2147489164" r:id="rId5"/>
    <p:sldLayoutId id="2147489165" r:id="rId6"/>
    <p:sldLayoutId id="2147489166" r:id="rId7"/>
    <p:sldLayoutId id="2147489167" r:id="rId8"/>
    <p:sldLayoutId id="2147489168" r:id="rId9"/>
    <p:sldLayoutId id="2147489169" r:id="rId10"/>
    <p:sldLayoutId id="2147489170" r:id="rId11"/>
    <p:sldLayoutId id="2147489171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ая соединительная линия 6145"/>
          <p:cNvSpPr>
            <a:spLocks/>
          </p:cNvSpPr>
          <p:nvPr/>
        </p:nvSpPr>
        <p:spPr>
          <a:xfrm flipV="1">
            <a:off x="4572000" y="2200275"/>
            <a:ext cx="0" cy="4187825"/>
          </a:xfrm>
          <a:prstGeom prst="line">
            <a:avLst/>
          </a:prstGeom>
          <a:noFill/>
          <a:ln>
            <a:solidFill>
              <a:srgbClr val="646B86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6147" name="Прямоугольник 6146"/>
          <p:cNvSpPr>
            <a:spLocks/>
          </p:cNvSpPr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48" name="Прямоугольник 6147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49" name="Прямоугольник 6148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0" name="Прямоугольник 6149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1" name="Прямоугольник 6150"/>
          <p:cNvSpPr>
            <a:spLocks/>
          </p:cNvSpPr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2" name="Прямоугольник 6151"/>
          <p:cNvSpPr>
            <a:spLocks/>
          </p:cNvSpPr>
          <p:nvPr/>
        </p:nvSpPr>
        <p:spPr>
          <a:xfrm>
            <a:off x="146050" y="6391275"/>
            <a:ext cx="8832850" cy="311150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3" name="Прямая соединительная линия 6152"/>
          <p:cNvSpPr>
            <a:spLocks/>
          </p:cNvSpPr>
          <p:nvPr/>
        </p:nvSpPr>
        <p:spPr>
          <a:xfrm>
            <a:off x="152400" y="1279525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6154" name="Прямоугольник 6153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6155" name="Овал 6154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6" name="Овал 6155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6157" name="Заголовок 6156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6158" name="Текст 6157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6159" name="Дата 6158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6160" name="Нижний колонтитул 6159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6161" name="Номер слайда 6160"/>
          <p:cNvSpPr>
            <a:spLocks noGrp="1"/>
          </p:cNvSpPr>
          <p:nvPr>
            <p:ph type="sldNum" sz="quarter" idx="4"/>
          </p:nvPr>
        </p:nvSpPr>
        <p:spPr>
          <a:xfrm>
            <a:off x="4343400" y="104298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3065-1096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12" r:id="rId1"/>
    <p:sldLayoutId id="2147489113" r:id="rId2"/>
    <p:sldLayoutId id="2147489114" r:id="rId3"/>
    <p:sldLayoutId id="2147489115" r:id="rId4"/>
    <p:sldLayoutId id="2147489116" r:id="rId5"/>
    <p:sldLayoutId id="2147489117" r:id="rId6"/>
    <p:sldLayoutId id="2147489118" r:id="rId7"/>
    <p:sldLayoutId id="2147489119" r:id="rId8"/>
    <p:sldLayoutId id="2147489120" r:id="rId9"/>
    <p:sldLayoutId id="2147489121" r:id="rId10"/>
    <p:sldLayoutId id="2147489122" r:id="rId11"/>
    <p:sldLayoutId id="2147489123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7169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1" name="Прямоугольник 7170"/>
          <p:cNvSpPr>
            <a:spLocks/>
          </p:cNvSpPr>
          <p:nvPr/>
        </p:nvSpPr>
        <p:spPr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2" name="Прямоугольник 717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3" name="Прямоугольник 7172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4" name="Прямоугольник 7173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5" name="Прямоугольник 7174"/>
          <p:cNvSpPr>
            <a:spLocks/>
          </p:cNvSpPr>
          <p:nvPr/>
        </p:nvSpPr>
        <p:spPr>
          <a:xfrm>
            <a:off x="152400" y="155575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6" name="Прямая соединительная линия 7175"/>
          <p:cNvSpPr>
            <a:spLocks/>
          </p:cNvSpPr>
          <p:nvPr/>
        </p:nvSpPr>
        <p:spPr>
          <a:xfrm>
            <a:off x="152400" y="1276350"/>
            <a:ext cx="8832850" cy="0"/>
          </a:xfrm>
          <a:prstGeom prst="line">
            <a:avLst/>
          </a:prstGeom>
          <a:noFill/>
          <a:ln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7177" name="Овал 7176"/>
          <p:cNvSpPr>
            <a:spLocks/>
          </p:cNvSpPr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7178" name="Овал 7177"/>
          <p:cNvSpPr>
            <a:spLocks/>
          </p:cNvSpPr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7179" name="Заголовок 717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7180" name="Текст 717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7181" name="Дата 7180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7182" name="Нижний колонтитул 7181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7183" name="Номер слайда 7182"/>
          <p:cNvSpPr>
            <a:spLocks noGrp="1"/>
          </p:cNvSpPr>
          <p:nvPr>
            <p:ph type="sldNum" sz="quarter" idx="4"/>
          </p:nvPr>
        </p:nvSpPr>
        <p:spPr>
          <a:xfrm>
            <a:off x="4343400" y="10366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4087-1097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72" r:id="rId1"/>
    <p:sldLayoutId id="2147489173" r:id="rId2"/>
    <p:sldLayoutId id="2147489174" r:id="rId3"/>
    <p:sldLayoutId id="2147489175" r:id="rId4"/>
    <p:sldLayoutId id="2147489176" r:id="rId5"/>
    <p:sldLayoutId id="2147489177" r:id="rId6"/>
    <p:sldLayoutId id="2147489178" r:id="rId7"/>
    <p:sldLayoutId id="2147489179" r:id="rId8"/>
    <p:sldLayoutId id="2147489180" r:id="rId9"/>
    <p:sldLayoutId id="2147489181" r:id="rId10"/>
    <p:sldLayoutId id="2147489182" r:id="rId11"/>
    <p:sldLayoutId id="2147489183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8193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5" name="Прямоугольник 8194"/>
          <p:cNvSpPr>
            <a:spLocks/>
          </p:cNvSpPr>
          <p:nvPr/>
        </p:nvSpPr>
        <p:spPr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6" name="Прямоугольник 8195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7" name="Прямоугольник 8196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8" name="Прямоугольник 8197"/>
          <p:cNvSpPr>
            <a:spLocks/>
          </p:cNvSpPr>
          <p:nvPr/>
        </p:nvSpPr>
        <p:spPr>
          <a:xfrm>
            <a:off x="146050" y="6391275"/>
            <a:ext cx="8832850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199" name="Прямоугольник 8198"/>
          <p:cNvSpPr>
            <a:spLocks/>
          </p:cNvSpPr>
          <p:nvPr/>
        </p:nvSpPr>
        <p:spPr>
          <a:xfrm>
            <a:off x="152400" y="15875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8200" name="Заголовок 8199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8201" name="Текст 8200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8202" name="Дата 820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8203" name="Нижний колонтитул 820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  <p:sp>
        <p:nvSpPr>
          <p:cNvPr id="8204" name="Номер слайда 8203"/>
          <p:cNvSpPr>
            <a:spLocks noGrp="1"/>
          </p:cNvSpPr>
          <p:nvPr>
            <p:ph type="sldNum" sz="quarter" idx="4"/>
          </p:nvPr>
        </p:nvSpPr>
        <p:spPr>
          <a:xfrm>
            <a:off x="4267200" y="6324600"/>
            <a:ext cx="6096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1012-1098-587298610EC3}" type="slidenum">
              <a:rPr lang="en-US" altLang="en-US" sz="1600" dirty="0">
                <a:solidFill>
                  <a:srgbClr val="FFFFFF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84" r:id="rId1"/>
    <p:sldLayoutId id="2147489185" r:id="rId2"/>
    <p:sldLayoutId id="2147489186" r:id="rId3"/>
    <p:sldLayoutId id="2147489187" r:id="rId4"/>
    <p:sldLayoutId id="2147489188" r:id="rId5"/>
    <p:sldLayoutId id="2147489189" r:id="rId6"/>
    <p:sldLayoutId id="2147489190" r:id="rId7"/>
    <p:sldLayoutId id="2147489191" r:id="rId8"/>
    <p:sldLayoutId id="2147489192" r:id="rId9"/>
    <p:sldLayoutId id="2147489193" r:id="rId10"/>
    <p:sldLayoutId id="2147489194" r:id="rId11"/>
    <p:sldLayoutId id="2147489195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9217"/>
          <p:cNvSpPr>
            <a:spLocks/>
          </p:cNvSpPr>
          <p:nvPr/>
        </p:nvSpPr>
        <p:spPr>
          <a:xfrm>
            <a:off x="152400" y="152400"/>
            <a:ext cx="8832850" cy="304800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19" name="Прямоугольник 9218"/>
          <p:cNvSpPr>
            <a:spLocks/>
          </p:cNvSpPr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0" name="Прямоугольник 9219"/>
          <p:cNvSpPr>
            <a:spLocks/>
          </p:cNvSpPr>
          <p:nvPr/>
        </p:nvSpPr>
        <p:spPr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1" name="Прямоугольник 9220"/>
          <p:cNvSpPr>
            <a:spLocks/>
          </p:cNvSpPr>
          <p:nvPr/>
        </p:nvSpPr>
        <p:spPr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2" name="Прямоугольник 9221"/>
          <p:cNvSpPr>
            <a:spLocks/>
          </p:cNvSpPr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3" name="Прямоугольник 9222"/>
          <p:cNvSpPr>
            <a:spLocks/>
          </p:cNvSpPr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D16349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4" name="Прямоугольник 9223"/>
          <p:cNvSpPr>
            <a:spLocks/>
          </p:cNvSpPr>
          <p:nvPr/>
        </p:nvSpPr>
        <p:spPr>
          <a:xfrm>
            <a:off x="152400" y="152400"/>
            <a:ext cx="8832850" cy="6546850"/>
          </a:xfrm>
          <a:prstGeom prst="rect">
            <a:avLst/>
          </a:prstGeom>
          <a:noFill/>
          <a:ln>
            <a:solidFill>
              <a:srgbClr val="7B9899"/>
            </a:solidFill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5" name="Прямая соединительная линия 9224"/>
          <p:cNvSpPr>
            <a:spLocks/>
          </p:cNvSpPr>
          <p:nvPr/>
        </p:nvSpPr>
        <p:spPr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7B9899"/>
            </a:solidFill>
            <a:prstDash val="sysDash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9226" name="Овал 9225"/>
          <p:cNvSpPr>
            <a:spLocks/>
          </p:cNvSpPr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7" name="Овал 9226"/>
          <p:cNvSpPr>
            <a:spLocks/>
          </p:cNvSpPr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>
            <a:solidFill>
              <a:srgbClr val="7B9899"/>
            </a:solidFill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  <a:latin typeface="Georgia" charset="0"/>
            </a:endParaRPr>
          </a:p>
        </p:txBody>
      </p:sp>
      <p:sp>
        <p:nvSpPr>
          <p:cNvPr id="9228" name="Прямоугольник 9227"/>
          <p:cNvSpPr>
            <a:spLocks/>
          </p:cNvSpPr>
          <p:nvPr/>
        </p:nvSpPr>
        <p:spPr>
          <a:xfrm>
            <a:off x="149225" y="6388100"/>
            <a:ext cx="8832851" cy="309563"/>
          </a:xfrm>
          <a:prstGeom prst="rect">
            <a:avLst/>
          </a:prstGeom>
          <a:solidFill>
            <a:srgbClr val="8CADAE"/>
          </a:solidFill>
          <a:ln>
            <a:noFill/>
          </a:ln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9229" name="Заголовок 9228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1" cy="758825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9230" name="Текст 9229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8534401" cy="459898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9231" name="Номер слайда 9230"/>
          <p:cNvSpPr>
            <a:spLocks noGrp="1"/>
          </p:cNvSpPr>
          <p:nvPr>
            <p:ph type="sldNum" sz="quarter" idx="4"/>
          </p:nvPr>
        </p:nvSpPr>
        <p:spPr>
          <a:xfrm>
            <a:off x="1371600" y="312738"/>
            <a:ext cx="457200" cy="441325"/>
          </a:xfrm>
          <a:prstGeom prst="rect">
            <a:avLst/>
          </a:prstGeom>
          <a:noFill/>
          <a:ln>
            <a:noFill/>
          </a:ln>
        </p:spPr>
        <p:txBody>
          <a:bodyPr lIns="45720" rIns="45720" anchor="ctr"/>
          <a:lstStyle/>
          <a:p>
            <a:pPr algn="ctr"/>
            <a:fld id="{12FF1C42-D199-2039-1099-587298610EC3}" type="slidenum">
              <a:rPr lang="en-US" altLang="en-US" sz="1600" dirty="0">
                <a:solidFill>
                  <a:srgbClr val="7B9899"/>
                </a:solidFill>
              </a:rPr>
              <a:pPr algn="ctr"/>
              <a:t>‹#›</a:t>
            </a:fld>
            <a:endParaRPr lang="en-US" altLang="en-US" sz="1600" dirty="0">
              <a:solidFill>
                <a:srgbClr val="7B9899"/>
              </a:solidFill>
            </a:endParaRPr>
          </a:p>
        </p:txBody>
      </p:sp>
      <p:sp>
        <p:nvSpPr>
          <p:cNvPr id="9232" name="Дата 9231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6" cy="3651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9233" name="Нижний колонтитул 9232"/>
          <p:cNvSpPr>
            <a:spLocks noGrp="1"/>
          </p:cNvSpPr>
          <p:nvPr>
            <p:ph type="ftr" sz="quarter" idx="3"/>
          </p:nvPr>
        </p:nvSpPr>
        <p:spPr>
          <a:xfrm>
            <a:off x="301625" y="6410325"/>
            <a:ext cx="3382963" cy="3667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altLang="en-US" sz="1200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96" r:id="rId1"/>
    <p:sldLayoutId id="2147489197" r:id="rId2"/>
    <p:sldLayoutId id="2147489198" r:id="rId3"/>
    <p:sldLayoutId id="2147489199" r:id="rId4"/>
    <p:sldLayoutId id="2147489200" r:id="rId5"/>
    <p:sldLayoutId id="2147489201" r:id="rId6"/>
    <p:sldLayoutId id="2147489202" r:id="rId7"/>
    <p:sldLayoutId id="2147489203" r:id="rId8"/>
    <p:sldLayoutId id="2147489204" r:id="rId9"/>
    <p:sldLayoutId id="2147489205" r:id="rId10"/>
    <p:sldLayoutId id="2147489206" r:id="rId11"/>
    <p:sldLayoutId id="2147489207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3300">
          <a:solidFill>
            <a:srgbClr val="7B9899"/>
          </a:solidFill>
          <a:latin typeface="Georgi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D16349"/>
        </a:buClr>
        <a:buSzPct val="85000"/>
        <a:buFont typeface="Wingdings 2" charset="2"/>
        <a:buChar char=""/>
        <a:defRPr sz="2700">
          <a:solidFill>
            <a:srgbClr val="000000"/>
          </a:solidFill>
          <a:latin typeface="Georgia" charset="0"/>
        </a:defRPr>
      </a:lvl1pPr>
      <a:lvl2pPr marL="547687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B400"/>
        </a:buClr>
        <a:buSzPct val="70000"/>
        <a:buFont typeface="Wingdings" charset="2"/>
        <a:buChar char=""/>
        <a:defRPr sz="2200">
          <a:solidFill>
            <a:srgbClr val="646B86"/>
          </a:solidFill>
          <a:latin typeface="Georgia" charset="0"/>
        </a:defRPr>
      </a:lvl2pPr>
      <a:lvl3pPr marL="822325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>
          <a:solidFill>
            <a:srgbClr val="000000"/>
          </a:solidFill>
          <a:latin typeface="Georgia" charset="0"/>
        </a:defRPr>
      </a:lvl3pPr>
      <a:lvl4pPr marL="10969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>
          <a:solidFill>
            <a:srgbClr val="646B86"/>
          </a:solidFill>
          <a:latin typeface="Georgia" charset="0"/>
        </a:defRPr>
      </a:lvl4pPr>
      <a:lvl5pPr marL="13716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8FB08C"/>
        </a:buClr>
        <a:buChar char="•"/>
        <a:defRPr sz="2000">
          <a:solidFill>
            <a:srgbClr val="000000"/>
          </a:solidFill>
          <a:latin typeface="Georgi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Georgia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13313"/>
          <p:cNvSpPr>
            <a:spLocks noGrp="1"/>
          </p:cNvSpPr>
          <p:nvPr>
            <p:ph type="subTitle" idx="4294967295"/>
          </p:nvPr>
        </p:nvSpPr>
        <p:spPr>
          <a:xfrm>
            <a:off x="1260954" y="3717032"/>
            <a:ext cx="7642387" cy="2813181"/>
          </a:xfrm>
          <a:ln/>
        </p:spPr>
        <p:txBody>
          <a:bodyPr wrap="square" lIns="91440" tIns="45720" rIns="91440" bIns="45720" anchor="t" anchorCtr="0"/>
          <a:lstStyle>
            <a:lvl1pPr marL="0" algn="ctr">
              <a:buNone/>
              <a:defRPr/>
            </a:lvl1pPr>
            <a:lvl2pPr marL="274637" algn="ctr">
              <a:buNone/>
              <a:defRPr/>
            </a:lvl2pPr>
            <a:lvl3pPr marL="593725" algn="ctr">
              <a:buNone/>
              <a:defRPr/>
            </a:lvl3pPr>
            <a:lvl4pPr marL="868362" algn="ctr">
              <a:buNone/>
              <a:defRPr/>
            </a:lvl4pPr>
            <a:lvl5pPr marL="1143000" algn="ctr">
              <a:buNone/>
              <a:defRPr/>
            </a:lvl5pPr>
          </a:lstStyle>
          <a:p>
            <a:pPr algn="r">
              <a:lnSpc>
                <a:spcPct val="210000"/>
              </a:lnSpc>
            </a:pPr>
            <a:endParaRPr lang="ru-RU" altLang="en-US" sz="1800" b="1" dirty="0" smtClean="0">
              <a:solidFill>
                <a:srgbClr val="646B86"/>
              </a:solidFill>
              <a:latin typeface="Arial" charset="0"/>
            </a:endParaRPr>
          </a:p>
          <a:p>
            <a:pPr algn="r">
              <a:lnSpc>
                <a:spcPct val="210000"/>
              </a:lnSpc>
            </a:pPr>
            <a:r>
              <a:rPr lang="ru-RU" altLang="en-US" sz="1800" b="1" dirty="0" smtClean="0">
                <a:solidFill>
                  <a:schemeClr val="tx1"/>
                </a:solidFill>
                <a:latin typeface="Arial" charset="0"/>
              </a:rPr>
              <a:t>Выполнила</a:t>
            </a:r>
            <a:r>
              <a:rPr lang="ru-RU" altLang="en-US" sz="1800" b="1" dirty="0" smtClean="0">
                <a:solidFill>
                  <a:schemeClr val="tx1"/>
                </a:solidFill>
                <a:latin typeface="Arial" charset="0"/>
              </a:rPr>
              <a:t>:</a:t>
            </a:r>
            <a:endParaRPr lang="en-US" altLang="en-US" sz="1800" b="1" dirty="0" smtClean="0">
              <a:solidFill>
                <a:schemeClr val="tx1"/>
              </a:solidFill>
              <a:latin typeface="Arial" charset="0"/>
            </a:endParaRPr>
          </a:p>
          <a:p>
            <a:pPr algn="r">
              <a:lnSpc>
                <a:spcPct val="210000"/>
              </a:lnSpc>
            </a:pPr>
            <a:r>
              <a:rPr lang="en-US" altLang="en-US" sz="1800" b="1" dirty="0" err="1" smtClean="0">
                <a:solidFill>
                  <a:schemeClr val="tx1"/>
                </a:solidFill>
                <a:latin typeface="Arial" charset="0"/>
              </a:rPr>
              <a:t>Тарабановская</a:t>
            </a:r>
            <a:r>
              <a:rPr lang="en-US" altLang="en-US" sz="18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1800" b="1" dirty="0" err="1">
                <a:solidFill>
                  <a:schemeClr val="tx1"/>
                </a:solidFill>
                <a:latin typeface="Arial" charset="0"/>
              </a:rPr>
              <a:t>Кристина</a:t>
            </a:r>
            <a:r>
              <a:rPr lang="en-US" altLang="en-US" sz="18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1800" b="1" dirty="0" err="1" smtClean="0">
                <a:solidFill>
                  <a:schemeClr val="tx1"/>
                </a:solidFill>
                <a:latin typeface="Arial" charset="0"/>
              </a:rPr>
              <a:t>Игоревна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3315" name="Заголовок 13314"/>
          <p:cNvSpPr>
            <a:spLocks noGrp="1"/>
          </p:cNvSpPr>
          <p:nvPr>
            <p:ph type="ctrTitle" idx="4294967295"/>
          </p:nvPr>
        </p:nvSpPr>
        <p:spPr>
          <a:xfrm>
            <a:off x="299395" y="2636912"/>
            <a:ext cx="8521077" cy="1745711"/>
          </a:xfrm>
          <a:ln/>
        </p:spPr>
        <p:txBody>
          <a:bodyPr wrap="square" lIns="91440" tIns="45720" rIns="91440" bIns="45720" anchor="b" anchorCtr="0"/>
          <a:lstStyle>
            <a:lvl1pPr>
              <a:defRPr/>
            </a:lvl1pPr>
          </a:lstStyle>
          <a:p>
            <a:r>
              <a:rPr lang="ru-RU" sz="3200" dirty="0" smtClean="0">
                <a:solidFill>
                  <a:schemeClr val="tx1"/>
                </a:solidFill>
              </a:rPr>
              <a:t>Отчет по теме самообразования: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«</a:t>
            </a:r>
            <a:r>
              <a:rPr sz="3200" dirty="0" err="1" smtClean="0">
                <a:solidFill>
                  <a:schemeClr val="tx1"/>
                </a:solidFill>
              </a:rPr>
              <a:t>Обогащение</a:t>
            </a:r>
            <a:r>
              <a:rPr sz="3200" dirty="0" smtClean="0">
                <a:solidFill>
                  <a:schemeClr val="tx1"/>
                </a:solidFill>
              </a:rPr>
              <a:t> </a:t>
            </a:r>
            <a:r>
              <a:rPr sz="3200" dirty="0" err="1">
                <a:solidFill>
                  <a:schemeClr val="tx1"/>
                </a:solidFill>
              </a:rPr>
              <a:t>речи</a:t>
            </a:r>
            <a:r>
              <a:rPr sz="3200" dirty="0">
                <a:solidFill>
                  <a:schemeClr val="tx1"/>
                </a:solidFill>
              </a:rPr>
              <a:t> </a:t>
            </a:r>
            <a:r>
              <a:rPr sz="3200" dirty="0" err="1">
                <a:solidFill>
                  <a:schemeClr val="tx1"/>
                </a:solidFill>
              </a:rPr>
              <a:t>старших</a:t>
            </a:r>
            <a:r>
              <a:rPr sz="3200" dirty="0">
                <a:solidFill>
                  <a:schemeClr val="tx1"/>
                </a:solidFill>
              </a:rPr>
              <a:t> </a:t>
            </a:r>
            <a:r>
              <a:rPr sz="3200" dirty="0" err="1">
                <a:solidFill>
                  <a:schemeClr val="tx1"/>
                </a:solidFill>
              </a:rPr>
              <a:t>дошкольников</a:t>
            </a:r>
            <a:r>
              <a:rPr sz="3200" dirty="0">
                <a:solidFill>
                  <a:schemeClr val="tx1"/>
                </a:solidFill>
              </a:rPr>
              <a:t> </a:t>
            </a:r>
            <a:r>
              <a:rPr sz="32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3200" dirty="0">
                <a:solidFill>
                  <a:schemeClr val="tx1"/>
                </a:solidFill>
              </a:rPr>
              <a:t> </a:t>
            </a:r>
            <a:r>
              <a:rPr sz="3200" dirty="0" err="1" smtClean="0">
                <a:solidFill>
                  <a:schemeClr val="tx1"/>
                </a:solidFill>
              </a:rPr>
              <a:t>лексикой</a:t>
            </a:r>
            <a:r>
              <a:rPr lang="ru-RU" sz="3200" dirty="0" smtClean="0">
                <a:solidFill>
                  <a:schemeClr val="tx1"/>
                </a:solidFill>
              </a:rPr>
              <a:t>"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Управление делами Президента Российской Федерации</a:t>
            </a:r>
          </a:p>
          <a:p>
            <a:pPr algn="ctr"/>
            <a:r>
              <a:rPr lang="ru-RU" dirty="0"/>
              <a:t>Федеральное государственное бюджетное</a:t>
            </a:r>
          </a:p>
          <a:p>
            <a:pPr algn="ctr"/>
            <a:r>
              <a:rPr lang="ru-RU" dirty="0"/>
              <a:t>дошкольное образовательное учреждение</a:t>
            </a:r>
          </a:p>
          <a:p>
            <a:pPr algn="ctr"/>
            <a:r>
              <a:rPr lang="ru-RU" dirty="0"/>
              <a:t> «Центр развития ребенка – детский сад № 2»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9932" y="6048138"/>
            <a:ext cx="108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Москва </a:t>
            </a:r>
          </a:p>
          <a:p>
            <a:pPr algn="ctr"/>
            <a:r>
              <a:rPr lang="ru-RU" dirty="0" smtClean="0"/>
              <a:t>2018г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400" b="1" smtClean="0">
                <a:solidFill>
                  <a:srgbClr val="3333FF"/>
                </a:solidFill>
              </a:rPr>
              <a:t>ЖАДНЫЙ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6313" y="1125538"/>
            <a:ext cx="7189787" cy="5000625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3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400" b="1" smtClean="0">
                <a:solidFill>
                  <a:srgbClr val="3333FF"/>
                </a:solidFill>
              </a:rPr>
              <a:t>АККУРАТНЫЙ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1052513"/>
            <a:ext cx="4751387" cy="5545137"/>
          </a:xfrm>
          <a:ln w="5715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940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ТРУДОЛЮБИВЫЙ, УСТАВШИЙ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2713" y="1600200"/>
            <a:ext cx="6376987" cy="4525963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018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ГРУСТНЫЙ, ПЕЧАЛЬНЫЙ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600200"/>
            <a:ext cx="6400800" cy="4525963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ЗЛОЙ, ДРАЧЛИВЫЙ</a:t>
            </a:r>
          </a:p>
        </p:txBody>
      </p:sp>
      <p:pic>
        <p:nvPicPr>
          <p:cNvPr id="6246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268413"/>
            <a:ext cx="4392613" cy="5184775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555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ИСПУГАНЫЙ, ТРУС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2388" y="1600200"/>
            <a:ext cx="6499225" cy="4525963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268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ВЕСЕЛЫЙ, РАДОСТНЫЙ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3650" y="1600200"/>
            <a:ext cx="6616700" cy="4525963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016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400" b="1" smtClean="0">
                <a:solidFill>
                  <a:srgbClr val="333399"/>
                </a:solidFill>
              </a:rPr>
              <a:t>ЗАБОТЛИВЫЙ, ВНИМАТЕЛЬНЫЙ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5238" y="1600200"/>
            <a:ext cx="6611937" cy="4525963"/>
          </a:xfrm>
          <a:ln w="7620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866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</a:rPr>
              <a:t>ТРУСЛИВЫЙ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3709"/>
          <a:stretch>
            <a:fillRect/>
          </a:stretch>
        </p:blipFill>
        <p:spPr>
          <a:xfrm>
            <a:off x="1692275" y="1268413"/>
            <a:ext cx="5616575" cy="5040312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1225391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ХВАСТЛИВЫЙ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1628775"/>
            <a:ext cx="4319587" cy="4679950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47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14337"/>
          <p:cNvSpPr>
            <a:spLocks noGrp="1"/>
          </p:cNvSpPr>
          <p:nvPr>
            <p:ph type="body" sz="half" idx="4294967295"/>
          </p:nvPr>
        </p:nvSpPr>
        <p:spPr>
          <a:xfrm>
            <a:off x="4791075" y="1524000"/>
            <a:ext cx="4041775" cy="731838"/>
          </a:xfrm>
          <a:ln w="15875" cap="rnd"/>
          <a:effectLst>
            <a:outerShdw dist="25400" dir="5400000" algn="t" rotWithShape="0">
              <a:srgbClr val="000000">
                <a:alpha val="34999"/>
              </a:srgbClr>
            </a:outerShdw>
          </a:effectLst>
        </p:spPr>
        <p:txBody>
          <a:bodyPr wrap="square" lIns="91440" tIns="45720" rIns="91440" bIns="45720" anchor="ctr"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>
              <a:buNone/>
            </a:pPr>
            <a:endParaRPr/>
          </a:p>
        </p:txBody>
      </p:sp>
      <p:sp>
        <p:nvSpPr>
          <p:cNvPr id="14339" name="Текст 14338"/>
          <p:cNvSpPr>
            <a:spLocks noGrp="1"/>
          </p:cNvSpPr>
          <p:nvPr>
            <p:ph type="body" sz="quarter" idx="4294967295"/>
          </p:nvPr>
        </p:nvSpPr>
        <p:spPr>
          <a:xfrm>
            <a:off x="0" y="2374438"/>
            <a:ext cx="4644008" cy="4154389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>
              <a:buFont typeface="Arial" charset="0"/>
              <a:buChar char="–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современном этапе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доказана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огромная роль дошкольного детства в накоплении знаний, формировании словарного запаса. </a:t>
            </a:r>
            <a:endParaRPr lang="ru-RU" alt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–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Именно дошкольное детство особенно сенситивно к усвоению речи.</a:t>
            </a:r>
          </a:p>
          <a:p>
            <a:pPr>
              <a:buFont typeface="Arial" charset="0"/>
              <a:buChar char="–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Овладение эмоционально-оценочной лексикой является важным условием эмоционального развития и нравственного воспитания.</a:t>
            </a:r>
          </a:p>
          <a:p>
            <a:pPr lvl="1">
              <a:buFont typeface="Arial" charset="0"/>
              <a:buChar char="–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Заголовок 14340"/>
          <p:cNvSpPr>
            <a:spLocks noGrp="1"/>
          </p:cNvSpPr>
          <p:nvPr>
            <p:ph type="title" idx="4294967295"/>
          </p:nvPr>
        </p:nvSpPr>
        <p:spPr>
          <a:xfrm>
            <a:off x="304307" y="0"/>
            <a:ext cx="8535386" cy="1066028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sz="4000" dirty="0" err="1"/>
              <a:t>Актуальность</a:t>
            </a:r>
            <a:r>
              <a:rPr lang="en-US" altLang="en-US" sz="4000" dirty="0"/>
              <a:t> </a:t>
            </a:r>
            <a:r>
              <a:rPr lang="en-US" altLang="en-US" sz="4000" dirty="0" smtClean="0"/>
              <a:t>:</a:t>
            </a:r>
            <a:endParaRPr lang="en-US" alt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204864"/>
            <a:ext cx="4211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	Но </a:t>
            </a:r>
            <a:r>
              <a:rPr lang="ru-RU" sz="2200" dirty="0" smtClean="0"/>
              <a:t>вопросы обогащения речи детей дошкольного возраста эмоционально-оценочной лексикой специально не изучаются. </a:t>
            </a:r>
          </a:p>
          <a:p>
            <a:pPr algn="just"/>
            <a:r>
              <a:rPr lang="ru-RU" altLang="en-US" sz="2200" dirty="0"/>
              <a:t>	</a:t>
            </a:r>
            <a:r>
              <a:rPr lang="ru-RU" altLang="en-US" sz="2200" dirty="0" smtClean="0"/>
              <a:t>В </a:t>
            </a:r>
            <a:r>
              <a:rPr lang="ru-RU" altLang="en-US" sz="2200" dirty="0" smtClean="0"/>
              <a:t>связи с этим возникает объективная необходимость </a:t>
            </a:r>
            <a:r>
              <a:rPr lang="ru-RU" altLang="en-US" sz="2200" dirty="0" smtClean="0"/>
              <a:t>дальнейшего </a:t>
            </a:r>
            <a:r>
              <a:rPr lang="ru-RU" altLang="en-US" sz="2200" dirty="0" smtClean="0"/>
              <a:t>изучения данной проблемы, так как </a:t>
            </a:r>
            <a:r>
              <a:rPr lang="ru-RU" sz="2200" dirty="0" smtClean="0"/>
              <a:t>эмоционально-оценочная лексика в речи детей используется редко и данные вопросы остаются актуальными.</a:t>
            </a:r>
            <a:endParaRPr lang="en-US" altLang="en-US" sz="2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</a:rPr>
              <a:t>ХИТРЫЙ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/>
          <a:stretch>
            <a:fillRect/>
          </a:stretch>
        </p:blipFill>
        <p:spPr>
          <a:xfrm>
            <a:off x="2411413" y="1557338"/>
            <a:ext cx="4465637" cy="4751387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840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СИЛЬНЫЙ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3"/>
          <a:stretch>
            <a:fillRect/>
          </a:stretch>
        </p:blipFill>
        <p:spPr>
          <a:xfrm>
            <a:off x="2195513" y="1125538"/>
            <a:ext cx="4968875" cy="5256212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048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ЖАДНЫЙ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9"/>
          <a:stretch>
            <a:fillRect/>
          </a:stretch>
        </p:blipFill>
        <p:spPr>
          <a:xfrm>
            <a:off x="2195513" y="1052513"/>
            <a:ext cx="5113337" cy="5184775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446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ТРУДОЛЮБИВЫЙ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052513"/>
            <a:ext cx="4824413" cy="532923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4287" name="Group 15"/>
          <p:cNvGraphicFramePr>
            <a:graphicFrameLocks noGrp="1"/>
          </p:cNvGraphicFramePr>
          <p:nvPr/>
        </p:nvGraphicFramePr>
        <p:xfrm>
          <a:off x="0" y="0"/>
          <a:ext cx="208280" cy="343535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343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0" y="3435350"/>
            <a:ext cx="184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7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УМНЫЙ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7" b="7198"/>
          <a:stretch>
            <a:fillRect/>
          </a:stretch>
        </p:blipFill>
        <p:spPr>
          <a:xfrm>
            <a:off x="1979613" y="1196975"/>
            <a:ext cx="5113337" cy="5111750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93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ЗАБОТЛИВЫЙ, ВНИМАТЕЛЬНЫЙ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7" b="4900"/>
          <a:stretch>
            <a:fillRect/>
          </a:stretch>
        </p:blipFill>
        <p:spPr>
          <a:xfrm>
            <a:off x="2051050" y="1125538"/>
            <a:ext cx="5473700" cy="5327650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3276600" y="5876925"/>
            <a:ext cx="1428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635375" y="5876925"/>
            <a:ext cx="1428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5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УПРЯМЫЙ</a:t>
            </a:r>
          </a:p>
        </p:txBody>
      </p:sp>
      <p:pic>
        <p:nvPicPr>
          <p:cNvPr id="655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2"/>
          <a:stretch>
            <a:fillRect/>
          </a:stretch>
        </p:blipFill>
        <p:spPr>
          <a:xfrm>
            <a:off x="1835150" y="1268413"/>
            <a:ext cx="4897438" cy="5184775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603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МУЖЕСТВЕННЫЙ, ХРАБРЫЙ</a:t>
            </a:r>
          </a:p>
        </p:txBody>
      </p:sp>
      <p:pic>
        <p:nvPicPr>
          <p:cNvPr id="6656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1341438"/>
            <a:ext cx="4968875" cy="5111750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827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ВРУН, ЛЖИВЫЙ</a:t>
            </a:r>
          </a:p>
        </p:txBody>
      </p:sp>
      <p:pic>
        <p:nvPicPr>
          <p:cNvPr id="6758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8"/>
          <a:stretch>
            <a:fillRect/>
          </a:stretch>
        </p:blipFill>
        <p:spPr>
          <a:xfrm>
            <a:off x="1692275" y="1052513"/>
            <a:ext cx="5327650" cy="5184775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44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ПРАВДИВЫЙ</a:t>
            </a:r>
          </a:p>
        </p:txBody>
      </p:sp>
      <p:pic>
        <p:nvPicPr>
          <p:cNvPr id="6861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6"/>
          <a:stretch>
            <a:fillRect/>
          </a:stretch>
        </p:blipFill>
        <p:spPr>
          <a:xfrm>
            <a:off x="2268538" y="1125538"/>
            <a:ext cx="5183187" cy="5327650"/>
          </a:xfrm>
          <a:ln w="762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645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14337"/>
          <p:cNvSpPr>
            <a:spLocks noGrp="1"/>
          </p:cNvSpPr>
          <p:nvPr>
            <p:ph type="body" sz="half" idx="4294967295"/>
          </p:nvPr>
        </p:nvSpPr>
        <p:spPr>
          <a:xfrm>
            <a:off x="4791075" y="1524000"/>
            <a:ext cx="4041775" cy="731838"/>
          </a:xfrm>
          <a:ln w="15875" cap="rnd"/>
          <a:effectLst>
            <a:outerShdw dist="25400" dir="5400000" algn="t" rotWithShape="0">
              <a:srgbClr val="000000">
                <a:alpha val="34999"/>
              </a:srgbClr>
            </a:outerShdw>
          </a:effectLst>
        </p:spPr>
        <p:txBody>
          <a:bodyPr wrap="square" lIns="91440" tIns="45720" rIns="91440" bIns="45720" anchor="ctr"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>
              <a:buNone/>
            </a:pPr>
            <a:endParaRPr/>
          </a:p>
        </p:txBody>
      </p:sp>
      <p:sp>
        <p:nvSpPr>
          <p:cNvPr id="14339" name="Текст 14338"/>
          <p:cNvSpPr>
            <a:spLocks noGrp="1"/>
          </p:cNvSpPr>
          <p:nvPr>
            <p:ph type="body" sz="quarter" idx="4294967295"/>
          </p:nvPr>
        </p:nvSpPr>
        <p:spPr>
          <a:xfrm>
            <a:off x="4951191" y="2996952"/>
            <a:ext cx="3914127" cy="3169486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>
              <a:buFont typeface="Arial" charset="0"/>
              <a:buChar char="–"/>
            </a:pPr>
            <a:r>
              <a:rPr sz="2400" dirty="0" err="1"/>
              <a:t>выявление</a:t>
            </a:r>
            <a:r>
              <a:rPr sz="2400" dirty="0"/>
              <a:t> </a:t>
            </a:r>
            <a:r>
              <a:rPr sz="2400" dirty="0" err="1"/>
              <a:t>условий</a:t>
            </a:r>
            <a:r>
              <a:rPr sz="2400" dirty="0"/>
              <a:t> </a:t>
            </a:r>
            <a:r>
              <a:rPr sz="2400" dirty="0" err="1"/>
              <a:t>овладения</a:t>
            </a:r>
            <a:r>
              <a:rPr sz="2400" dirty="0"/>
              <a:t> </a:t>
            </a:r>
            <a:r>
              <a:rPr sz="2400" dirty="0" err="1"/>
              <a:t>эмоционально-оценочной</a:t>
            </a:r>
            <a:r>
              <a:rPr sz="2400" dirty="0"/>
              <a:t> </a:t>
            </a:r>
            <a:r>
              <a:rPr sz="2400" dirty="0" err="1"/>
              <a:t>лексикой</a:t>
            </a:r>
            <a:r>
              <a:rPr sz="2400" dirty="0"/>
              <a:t> </a:t>
            </a:r>
            <a:r>
              <a:rPr sz="2400" dirty="0" err="1"/>
              <a:t>детьми</a:t>
            </a:r>
            <a:r>
              <a:rPr sz="2400" dirty="0"/>
              <a:t> </a:t>
            </a:r>
            <a:r>
              <a:rPr sz="2400" dirty="0" err="1"/>
              <a:t>дошкольного</a:t>
            </a:r>
            <a:r>
              <a:rPr sz="2400" dirty="0"/>
              <a:t> </a:t>
            </a:r>
            <a:r>
              <a:rPr sz="2400" dirty="0" err="1"/>
              <a:t>возраста</a:t>
            </a:r>
            <a:r>
              <a:rPr sz="2400" dirty="0"/>
              <a:t>.</a:t>
            </a:r>
          </a:p>
        </p:txBody>
      </p:sp>
      <p:sp>
        <p:nvSpPr>
          <p:cNvPr id="14341" name="Заголовок 14340"/>
          <p:cNvSpPr>
            <a:spLocks noGrp="1"/>
          </p:cNvSpPr>
          <p:nvPr>
            <p:ph type="title" idx="4294967295"/>
          </p:nvPr>
        </p:nvSpPr>
        <p:spPr>
          <a:xfrm>
            <a:off x="0" y="332656"/>
            <a:ext cx="9144000" cy="792088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sz="3600" dirty="0" err="1">
                <a:solidFill>
                  <a:schemeClr val="bg2">
                    <a:lumMod val="75000"/>
                  </a:schemeClr>
                </a:solidFill>
              </a:rPr>
              <a:t>Цель</a:t>
            </a:r>
            <a:r>
              <a:rPr lang="en-US" altLang="en-US" sz="3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altLang="en-US" sz="3600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endParaRPr lang="en-US" altLang="en-US" sz="3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100" name="Picture 4" descr="C:\Users\User\Desktop\Новая папка\работа\дети фото\20190524_0949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966483"/>
            <a:ext cx="4392488" cy="263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9457"/>
          <p:cNvSpPr>
            <a:spLocks noGrp="1"/>
          </p:cNvSpPr>
          <p:nvPr>
            <p:ph type="title" idx="4294967295"/>
          </p:nvPr>
        </p:nvSpPr>
        <p:spPr>
          <a:xfrm>
            <a:off x="301625" y="228600"/>
            <a:ext cx="8534401" cy="758825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dirty="0"/>
              <a:t>Результаты:</a:t>
            </a:r>
          </a:p>
        </p:txBody>
      </p:sp>
      <p:sp>
        <p:nvSpPr>
          <p:cNvPr id="19459" name="Текст 19458"/>
          <p:cNvSpPr>
            <a:spLocks noGrp="1"/>
          </p:cNvSpPr>
          <p:nvPr>
            <p:ph type="body" sz="quarter" idx="4294967295"/>
          </p:nvPr>
        </p:nvSpPr>
        <p:spPr>
          <a:xfrm>
            <a:off x="300729" y="1851424"/>
            <a:ext cx="8505133" cy="4247751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ctr">
              <a:buFont typeface="Arial" charset="0"/>
              <a:buChar char="–"/>
            </a:pPr>
            <a:r>
              <a:rPr lang="en-US" altLang="en-US" sz="2200" dirty="0"/>
              <a:t>В </a:t>
            </a:r>
            <a:r>
              <a:rPr lang="en-US" altLang="en-US" sz="2200" dirty="0" err="1"/>
              <a:t>данной</a:t>
            </a:r>
            <a:r>
              <a:rPr lang="en-US" altLang="en-US" sz="2200" dirty="0"/>
              <a:t> </a:t>
            </a:r>
            <a:r>
              <a:rPr lang="en-US" altLang="en-US" sz="2200" dirty="0" err="1" smtClean="0"/>
              <a:t>работе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 </a:t>
            </a:r>
            <a:r>
              <a:rPr lang="ru-RU" sz="2200" dirty="0" smtClean="0"/>
              <a:t>мною </a:t>
            </a:r>
            <a:r>
              <a:rPr sz="2200" dirty="0" err="1" smtClean="0"/>
              <a:t>были</a:t>
            </a:r>
            <a:r>
              <a:rPr sz="2200" dirty="0" smtClean="0"/>
              <a:t> </a:t>
            </a:r>
            <a:r>
              <a:rPr sz="2200" dirty="0" err="1"/>
              <a:t>изучены</a:t>
            </a:r>
            <a:r>
              <a:rPr sz="2200" dirty="0"/>
              <a:t> </a:t>
            </a:r>
            <a:r>
              <a:rPr sz="2200" dirty="0" err="1"/>
              <a:t>особенности</a:t>
            </a:r>
            <a:r>
              <a:rPr sz="2200" dirty="0"/>
              <a:t> </a:t>
            </a:r>
            <a:r>
              <a:rPr sz="2200" dirty="0" err="1"/>
              <a:t>понимания</a:t>
            </a:r>
            <a:r>
              <a:rPr sz="2200" dirty="0"/>
              <a:t> и </a:t>
            </a:r>
            <a:r>
              <a:rPr sz="2200" dirty="0" err="1"/>
              <a:t>употребления</a:t>
            </a:r>
            <a:r>
              <a:rPr sz="2200" dirty="0"/>
              <a:t> </a:t>
            </a:r>
            <a:r>
              <a:rPr sz="2200" dirty="0" err="1"/>
              <a:t>слов</a:t>
            </a:r>
            <a:r>
              <a:rPr sz="2200" dirty="0"/>
              <a:t> </a:t>
            </a:r>
            <a:r>
              <a:rPr sz="2200" dirty="0" err="1"/>
              <a:t>эмоционально</a:t>
            </a:r>
            <a:r>
              <a:rPr sz="2200" dirty="0"/>
              <a:t> </a:t>
            </a:r>
            <a:r>
              <a:rPr sz="2200" dirty="0" err="1"/>
              <a:t>оценочной</a:t>
            </a:r>
            <a:r>
              <a:rPr sz="2200" dirty="0"/>
              <a:t> </a:t>
            </a:r>
            <a:r>
              <a:rPr sz="2200" dirty="0" err="1"/>
              <a:t>лексики</a:t>
            </a:r>
            <a:r>
              <a:rPr sz="2200" dirty="0"/>
              <a:t> </a:t>
            </a:r>
            <a:r>
              <a:rPr sz="2200" dirty="0" err="1"/>
              <a:t>дошкольниками</a:t>
            </a:r>
            <a:r>
              <a:rPr sz="2200" dirty="0"/>
              <a:t>; </a:t>
            </a:r>
            <a:r>
              <a:rPr sz="2200" dirty="0" err="1"/>
              <a:t>определено</a:t>
            </a:r>
            <a:r>
              <a:rPr sz="2200" dirty="0"/>
              <a:t> </a:t>
            </a:r>
            <a:r>
              <a:rPr sz="2200" dirty="0" err="1"/>
              <a:t>содержание</a:t>
            </a:r>
            <a:r>
              <a:rPr sz="2200" dirty="0"/>
              <a:t> </a:t>
            </a:r>
            <a:r>
              <a:rPr sz="2200" dirty="0" err="1"/>
              <a:t>эмоционально-оценочного</a:t>
            </a:r>
            <a:r>
              <a:rPr sz="2200" dirty="0"/>
              <a:t> </a:t>
            </a:r>
            <a:r>
              <a:rPr sz="2200" dirty="0" err="1"/>
              <a:t>словаря</a:t>
            </a:r>
            <a:r>
              <a:rPr sz="2200" dirty="0"/>
              <a:t>, </a:t>
            </a:r>
            <a:r>
              <a:rPr sz="2200" dirty="0" err="1"/>
              <a:t>необходимого</a:t>
            </a:r>
            <a:r>
              <a:rPr sz="2200" dirty="0"/>
              <a:t> </a:t>
            </a:r>
            <a:r>
              <a:rPr sz="2200" dirty="0" err="1"/>
              <a:t>для</a:t>
            </a:r>
            <a:r>
              <a:rPr sz="2200" dirty="0"/>
              <a:t> </a:t>
            </a:r>
            <a:r>
              <a:rPr sz="2200" dirty="0" err="1"/>
              <a:t>усвоения</a:t>
            </a:r>
            <a:r>
              <a:rPr sz="2200" dirty="0"/>
              <a:t> </a:t>
            </a:r>
            <a:r>
              <a:rPr sz="2200" dirty="0" err="1"/>
              <a:t>детьми</a:t>
            </a:r>
            <a:r>
              <a:rPr sz="2200" dirty="0"/>
              <a:t> </a:t>
            </a:r>
            <a:r>
              <a:rPr sz="2200" dirty="0" err="1"/>
              <a:t>дошкольного</a:t>
            </a:r>
            <a:r>
              <a:rPr sz="2200" dirty="0"/>
              <a:t> </a:t>
            </a:r>
            <a:r>
              <a:rPr sz="2200" dirty="0" err="1"/>
              <a:t>возраста</a:t>
            </a:r>
            <a:r>
              <a:rPr sz="2200" dirty="0"/>
              <a:t>; </a:t>
            </a:r>
            <a:r>
              <a:rPr sz="2200" dirty="0" err="1"/>
              <a:t>выявлены</a:t>
            </a:r>
            <a:r>
              <a:rPr sz="2200" dirty="0"/>
              <a:t> </a:t>
            </a:r>
            <a:r>
              <a:rPr sz="2200" dirty="0" err="1"/>
              <a:t>уровни</a:t>
            </a:r>
            <a:r>
              <a:rPr sz="2200" dirty="0"/>
              <a:t> </a:t>
            </a:r>
            <a:r>
              <a:rPr sz="2200" dirty="0" err="1"/>
              <a:t>сформированности</a:t>
            </a:r>
            <a:r>
              <a:rPr sz="2200" dirty="0"/>
              <a:t> </a:t>
            </a:r>
            <a:r>
              <a:rPr sz="2200" dirty="0" err="1"/>
              <a:t>эмоционально-оценочной</a:t>
            </a:r>
            <a:r>
              <a:rPr sz="2200" dirty="0"/>
              <a:t> </a:t>
            </a:r>
            <a:r>
              <a:rPr sz="2200" dirty="0" err="1"/>
              <a:t>лексики</a:t>
            </a:r>
            <a:r>
              <a:rPr sz="2200" dirty="0"/>
              <a:t> у </a:t>
            </a:r>
            <a:r>
              <a:rPr sz="2200" dirty="0" err="1"/>
              <a:t>детей</a:t>
            </a:r>
            <a:r>
              <a:rPr sz="2200" dirty="0"/>
              <a:t> </a:t>
            </a:r>
            <a:r>
              <a:rPr sz="2200" dirty="0" err="1"/>
              <a:t>старшего</a:t>
            </a:r>
            <a:r>
              <a:rPr sz="2200" dirty="0"/>
              <a:t> </a:t>
            </a:r>
            <a:r>
              <a:rPr sz="2200" dirty="0" err="1"/>
              <a:t>дошкольного</a:t>
            </a:r>
            <a:r>
              <a:rPr sz="2200" dirty="0"/>
              <a:t> </a:t>
            </a:r>
            <a:r>
              <a:rPr sz="2200" dirty="0" err="1"/>
              <a:t>возраста</a:t>
            </a:r>
            <a:r>
              <a:rPr sz="2200" dirty="0"/>
              <a:t>; </a:t>
            </a:r>
            <a:r>
              <a:rPr sz="2200" dirty="0" err="1"/>
              <a:t>подобраны</a:t>
            </a:r>
            <a:r>
              <a:rPr sz="2200" dirty="0"/>
              <a:t> н </a:t>
            </a:r>
            <a:r>
              <a:rPr sz="2200" dirty="0" err="1"/>
              <a:t>методы</a:t>
            </a:r>
            <a:r>
              <a:rPr sz="2200" dirty="0"/>
              <a:t> и </a:t>
            </a:r>
            <a:r>
              <a:rPr sz="2200" dirty="0" err="1"/>
              <a:t>формы</a:t>
            </a:r>
            <a:r>
              <a:rPr sz="2200" dirty="0"/>
              <a:t> </a:t>
            </a:r>
            <a:r>
              <a:rPr sz="2200" dirty="0" err="1"/>
              <a:t>обогащения</a:t>
            </a:r>
            <a:r>
              <a:rPr sz="2200" dirty="0"/>
              <a:t> </a:t>
            </a:r>
            <a:r>
              <a:rPr sz="2200" dirty="0" err="1"/>
              <a:t>словаря</a:t>
            </a:r>
            <a:r>
              <a:rPr sz="2200" dirty="0"/>
              <a:t> у </a:t>
            </a:r>
            <a:r>
              <a:rPr sz="2200" dirty="0" err="1"/>
              <a:t>старших</a:t>
            </a:r>
            <a:r>
              <a:rPr sz="2200" dirty="0"/>
              <a:t> </a:t>
            </a:r>
            <a:r>
              <a:rPr sz="2200" dirty="0" err="1"/>
              <a:t>дошкольников</a:t>
            </a:r>
            <a:r>
              <a:rPr sz="2200" dirty="0"/>
              <a:t> </a:t>
            </a:r>
            <a:r>
              <a:rPr sz="2200" dirty="0" err="1"/>
              <a:t>эмоционально-оценочной</a:t>
            </a:r>
            <a:r>
              <a:rPr sz="2200" dirty="0"/>
              <a:t> </a:t>
            </a:r>
            <a:r>
              <a:rPr sz="2200" dirty="0" err="1"/>
              <a:t>лексикой</a:t>
            </a:r>
            <a:r>
              <a:rPr sz="2200" dirty="0"/>
              <a:t>, а </a:t>
            </a:r>
            <a:r>
              <a:rPr sz="2200" dirty="0" err="1"/>
              <a:t>также</a:t>
            </a:r>
            <a:r>
              <a:rPr sz="2200" dirty="0"/>
              <a:t> </a:t>
            </a:r>
            <a:r>
              <a:rPr sz="2200" dirty="0" err="1"/>
              <a:t>выявлены</a:t>
            </a:r>
            <a:r>
              <a:rPr sz="2200" dirty="0"/>
              <a:t> и </a:t>
            </a:r>
            <a:r>
              <a:rPr sz="2200" dirty="0" err="1"/>
              <a:t>экспериментально</a:t>
            </a:r>
            <a:r>
              <a:rPr sz="2200" dirty="0"/>
              <a:t> </a:t>
            </a:r>
            <a:r>
              <a:rPr sz="2200" dirty="0" err="1"/>
              <a:t>проверены</a:t>
            </a:r>
            <a:r>
              <a:rPr sz="2200" dirty="0"/>
              <a:t> </a:t>
            </a:r>
            <a:r>
              <a:rPr sz="2200" dirty="0" err="1"/>
              <a:t>условия</a:t>
            </a:r>
            <a:r>
              <a:rPr sz="2200" dirty="0"/>
              <a:t> </a:t>
            </a:r>
            <a:r>
              <a:rPr sz="2200" dirty="0" err="1"/>
              <a:t>овладения</a:t>
            </a:r>
            <a:r>
              <a:rPr sz="2200" dirty="0"/>
              <a:t> </a:t>
            </a:r>
            <a:r>
              <a:rPr sz="2200" dirty="0" err="1"/>
              <a:t>эмоционально-оценочной</a:t>
            </a:r>
            <a:r>
              <a:rPr sz="2200" dirty="0"/>
              <a:t> </a:t>
            </a:r>
            <a:r>
              <a:rPr sz="2200" dirty="0" err="1"/>
              <a:t>лексикой</a:t>
            </a:r>
            <a:r>
              <a:rPr sz="2200" dirty="0"/>
              <a:t> </a:t>
            </a:r>
            <a:r>
              <a:rPr sz="2200" dirty="0" err="1"/>
              <a:t>детей</a:t>
            </a:r>
            <a:r>
              <a:rPr sz="2200" dirty="0"/>
              <a:t> </a:t>
            </a:r>
            <a:r>
              <a:rPr sz="2200" dirty="0" err="1"/>
              <a:t>дошкольного</a:t>
            </a:r>
            <a:r>
              <a:rPr sz="2200" dirty="0"/>
              <a:t> </a:t>
            </a:r>
            <a:r>
              <a:rPr sz="2200" dirty="0" err="1"/>
              <a:t>возраста</a:t>
            </a:r>
            <a:r>
              <a:rPr sz="2200" dirty="0"/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9457"/>
          <p:cNvSpPr>
            <a:spLocks noGrp="1"/>
          </p:cNvSpPr>
          <p:nvPr>
            <p:ph type="title" idx="4294967295"/>
          </p:nvPr>
        </p:nvSpPr>
        <p:spPr>
          <a:xfrm>
            <a:off x="301625" y="228600"/>
            <a:ext cx="8534401" cy="758825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dirty="0"/>
              <a:t>Результаты:</a:t>
            </a:r>
          </a:p>
        </p:txBody>
      </p:sp>
      <p:sp>
        <p:nvSpPr>
          <p:cNvPr id="19459" name="Текст 19458"/>
          <p:cNvSpPr>
            <a:spLocks noGrp="1"/>
          </p:cNvSpPr>
          <p:nvPr>
            <p:ph type="body" sz="quarter" idx="4294967295"/>
          </p:nvPr>
        </p:nvSpPr>
        <p:spPr>
          <a:xfrm>
            <a:off x="0" y="1484784"/>
            <a:ext cx="8964488" cy="4571761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ctr">
              <a:buFont typeface="Arial" charset="0"/>
              <a:buChar char="–"/>
            </a:pPr>
            <a:r>
              <a:rPr dirty="0" err="1"/>
              <a:t>Анализ</a:t>
            </a:r>
            <a:r>
              <a:rPr dirty="0"/>
              <a:t> </a:t>
            </a:r>
            <a:r>
              <a:rPr dirty="0" err="1"/>
              <a:t>результатов</a:t>
            </a:r>
            <a:r>
              <a:rPr dirty="0"/>
              <a:t> </a:t>
            </a:r>
            <a:r>
              <a:rPr dirty="0" err="1" smtClean="0"/>
              <a:t>показал</a:t>
            </a:r>
            <a:r>
              <a:rPr dirty="0" smtClean="0"/>
              <a:t> </a:t>
            </a:r>
            <a:r>
              <a:rPr dirty="0" err="1"/>
              <a:t>следующее</a:t>
            </a:r>
            <a:r>
              <a:rPr dirty="0"/>
              <a:t>: в </a:t>
            </a:r>
            <a:r>
              <a:rPr dirty="0" err="1"/>
              <a:t>процессе</a:t>
            </a:r>
            <a:r>
              <a:rPr dirty="0"/>
              <a:t> </a:t>
            </a:r>
            <a:r>
              <a:rPr lang="ru-RU" dirty="0" smtClean="0"/>
              <a:t>работы </a:t>
            </a:r>
            <a:r>
              <a:rPr dirty="0" err="1" smtClean="0"/>
              <a:t>улучшился</a:t>
            </a:r>
            <a:r>
              <a:rPr dirty="0" smtClean="0"/>
              <a:t> </a:t>
            </a:r>
            <a:r>
              <a:rPr dirty="0" err="1"/>
              <a:t>ряд</a:t>
            </a:r>
            <a:r>
              <a:rPr dirty="0"/>
              <a:t> </a:t>
            </a:r>
            <a:r>
              <a:rPr dirty="0" err="1"/>
              <a:t>показателей</a:t>
            </a:r>
            <a:r>
              <a:rPr dirty="0"/>
              <a:t> </a:t>
            </a:r>
            <a:r>
              <a:rPr lang="ru-RU" dirty="0" smtClean="0"/>
              <a:t>: </a:t>
            </a:r>
            <a:r>
              <a:rPr dirty="0" err="1" smtClean="0"/>
              <a:t>на</a:t>
            </a:r>
            <a:r>
              <a:rPr dirty="0" smtClean="0"/>
              <a:t> </a:t>
            </a:r>
            <a:r>
              <a:rPr dirty="0"/>
              <a:t>20% </a:t>
            </a:r>
            <a:r>
              <a:rPr dirty="0" err="1"/>
              <a:t>увеличилось</a:t>
            </a:r>
            <a:r>
              <a:rPr dirty="0"/>
              <a:t> </a:t>
            </a:r>
            <a:r>
              <a:rPr dirty="0" err="1"/>
              <a:t>количество</a:t>
            </a:r>
            <a:r>
              <a:rPr dirty="0"/>
              <a:t> </a:t>
            </a:r>
            <a:r>
              <a:rPr dirty="0" err="1"/>
              <a:t>детей</a:t>
            </a:r>
            <a:r>
              <a:rPr dirty="0"/>
              <a:t> с </a:t>
            </a:r>
            <a:r>
              <a:rPr dirty="0" err="1"/>
              <a:t>высоким</a:t>
            </a:r>
            <a:r>
              <a:rPr dirty="0"/>
              <a:t> </a:t>
            </a:r>
            <a:r>
              <a:rPr dirty="0" err="1"/>
              <a:t>уровнем</a:t>
            </a:r>
            <a:r>
              <a:rPr dirty="0"/>
              <a:t> </a:t>
            </a:r>
            <a:r>
              <a:rPr dirty="0" err="1"/>
              <a:t>овладения</a:t>
            </a:r>
            <a:r>
              <a:rPr dirty="0"/>
              <a:t> </a:t>
            </a:r>
            <a:r>
              <a:rPr dirty="0" err="1"/>
              <a:t>оценкой</a:t>
            </a:r>
            <a:r>
              <a:rPr dirty="0"/>
              <a:t> </a:t>
            </a:r>
            <a:r>
              <a:rPr dirty="0" err="1"/>
              <a:t>эмоциональных</a:t>
            </a:r>
            <a:r>
              <a:rPr dirty="0"/>
              <a:t> </a:t>
            </a:r>
            <a:r>
              <a:rPr dirty="0" err="1"/>
              <a:t>состояний</a:t>
            </a:r>
            <a:r>
              <a:rPr dirty="0"/>
              <a:t> (</a:t>
            </a:r>
            <a:r>
              <a:rPr dirty="0" err="1"/>
              <a:t>эмоции</a:t>
            </a:r>
            <a:r>
              <a:rPr dirty="0"/>
              <a:t>, </a:t>
            </a:r>
            <a:r>
              <a:rPr dirty="0" err="1"/>
              <a:t>переживания</a:t>
            </a:r>
            <a:r>
              <a:rPr dirty="0"/>
              <a:t>, </a:t>
            </a:r>
            <a:r>
              <a:rPr dirty="0" err="1"/>
              <a:t>чувства</a:t>
            </a:r>
            <a:r>
              <a:rPr dirty="0"/>
              <a:t>) и </a:t>
            </a:r>
            <a:r>
              <a:rPr dirty="0" err="1"/>
              <a:t>качественной</a:t>
            </a:r>
            <a:r>
              <a:rPr dirty="0"/>
              <a:t> </a:t>
            </a:r>
            <a:r>
              <a:rPr dirty="0" err="1"/>
              <a:t>оценки</a:t>
            </a:r>
            <a:r>
              <a:rPr dirty="0"/>
              <a:t> </a:t>
            </a:r>
            <a:r>
              <a:rPr dirty="0" err="1"/>
              <a:t>предметов</a:t>
            </a:r>
            <a:r>
              <a:rPr dirty="0"/>
              <a:t> и </a:t>
            </a:r>
            <a:r>
              <a:rPr dirty="0" err="1"/>
              <a:t>на</a:t>
            </a:r>
            <a:r>
              <a:rPr dirty="0"/>
              <a:t> 20% с </a:t>
            </a:r>
            <a:r>
              <a:rPr dirty="0" err="1"/>
              <a:t>высоким</a:t>
            </a:r>
            <a:r>
              <a:rPr dirty="0"/>
              <a:t> </a:t>
            </a:r>
            <a:r>
              <a:rPr dirty="0" err="1"/>
              <a:t>уровнем</a:t>
            </a:r>
            <a:r>
              <a:rPr dirty="0"/>
              <a:t> </a:t>
            </a:r>
            <a:r>
              <a:rPr dirty="0" err="1"/>
              <a:t>оценки</a:t>
            </a:r>
            <a:r>
              <a:rPr dirty="0"/>
              <a:t> </a:t>
            </a:r>
            <a:r>
              <a:rPr dirty="0" err="1"/>
              <a:t>овладения</a:t>
            </a:r>
            <a:r>
              <a:rPr dirty="0"/>
              <a:t> </a:t>
            </a:r>
            <a:r>
              <a:rPr dirty="0" err="1"/>
              <a:t>словами</a:t>
            </a:r>
            <a:r>
              <a:rPr dirty="0"/>
              <a:t>, в </a:t>
            </a:r>
            <a:r>
              <a:rPr dirty="0" err="1"/>
              <a:t>собственно</a:t>
            </a:r>
            <a:r>
              <a:rPr dirty="0"/>
              <a:t> </a:t>
            </a:r>
            <a:r>
              <a:rPr dirty="0" err="1"/>
              <a:t>лексическом</a:t>
            </a:r>
            <a:r>
              <a:rPr dirty="0"/>
              <a:t> </a:t>
            </a:r>
            <a:r>
              <a:rPr dirty="0" err="1"/>
              <a:t>значении</a:t>
            </a:r>
            <a:r>
              <a:rPr dirty="0"/>
              <a:t> </a:t>
            </a:r>
            <a:r>
              <a:rPr dirty="0" err="1"/>
              <a:t>которых</a:t>
            </a:r>
            <a:r>
              <a:rPr dirty="0"/>
              <a:t> </a:t>
            </a:r>
            <a:r>
              <a:rPr dirty="0" err="1"/>
              <a:t>содержится</a:t>
            </a:r>
            <a:r>
              <a:rPr dirty="0"/>
              <a:t> </a:t>
            </a:r>
            <a:r>
              <a:rPr dirty="0" err="1"/>
              <a:t>оценка</a:t>
            </a:r>
            <a:r>
              <a:rPr dirty="0"/>
              <a:t> </a:t>
            </a:r>
            <a:r>
              <a:rPr dirty="0" err="1"/>
              <a:t>явлений</a:t>
            </a:r>
            <a:r>
              <a:rPr dirty="0"/>
              <a:t>, </a:t>
            </a:r>
            <a:r>
              <a:rPr dirty="0" err="1"/>
              <a:t>поступков</a:t>
            </a:r>
            <a:r>
              <a:rPr dirty="0"/>
              <a:t>, </a:t>
            </a:r>
            <a:r>
              <a:rPr dirty="0" err="1"/>
              <a:t>поведения</a:t>
            </a:r>
            <a:r>
              <a:rPr dirty="0"/>
              <a:t> </a:t>
            </a:r>
            <a:r>
              <a:rPr dirty="0" err="1"/>
              <a:t>человека</a:t>
            </a:r>
            <a:r>
              <a:rPr dirty="0"/>
              <a:t>; </a:t>
            </a:r>
            <a:r>
              <a:rPr dirty="0" err="1"/>
              <a:t>на</a:t>
            </a:r>
            <a:r>
              <a:rPr dirty="0"/>
              <a:t> 10% </a:t>
            </a:r>
            <a:r>
              <a:rPr dirty="0" err="1"/>
              <a:t>стало</a:t>
            </a:r>
            <a:r>
              <a:rPr dirty="0"/>
              <a:t> </a:t>
            </a:r>
            <a:r>
              <a:rPr dirty="0" err="1"/>
              <a:t>больше</a:t>
            </a:r>
            <a:r>
              <a:rPr dirty="0"/>
              <a:t> </a:t>
            </a:r>
            <a:r>
              <a:rPr dirty="0" err="1"/>
              <a:t>детей</a:t>
            </a:r>
            <a:r>
              <a:rPr dirty="0"/>
              <a:t> с </a:t>
            </a:r>
            <a:r>
              <a:rPr dirty="0" err="1"/>
              <a:t>высоким</a:t>
            </a:r>
            <a:r>
              <a:rPr dirty="0"/>
              <a:t> </a:t>
            </a:r>
            <a:r>
              <a:rPr dirty="0" err="1"/>
              <a:t>уровнем</a:t>
            </a:r>
            <a:r>
              <a:rPr dirty="0"/>
              <a:t> </a:t>
            </a:r>
            <a:r>
              <a:rPr dirty="0" err="1"/>
              <a:t>оценки</a:t>
            </a:r>
            <a:r>
              <a:rPr dirty="0"/>
              <a:t> </a:t>
            </a:r>
            <a:r>
              <a:rPr dirty="0" err="1"/>
              <a:t>овладения</a:t>
            </a:r>
            <a:r>
              <a:rPr dirty="0"/>
              <a:t> </a:t>
            </a:r>
            <a:r>
              <a:rPr dirty="0" err="1"/>
              <a:t>словами</a:t>
            </a:r>
            <a:r>
              <a:rPr dirty="0"/>
              <a:t>, </a:t>
            </a:r>
            <a:r>
              <a:rPr dirty="0" err="1"/>
              <a:t>обозначающими</a:t>
            </a:r>
            <a:r>
              <a:rPr dirty="0"/>
              <a:t> </a:t>
            </a:r>
            <a:r>
              <a:rPr dirty="0" err="1"/>
              <a:t>эмоциональную</a:t>
            </a:r>
            <a:r>
              <a:rPr dirty="0"/>
              <a:t> </a:t>
            </a:r>
            <a:r>
              <a:rPr dirty="0" err="1"/>
              <a:t>значимость</a:t>
            </a:r>
            <a:r>
              <a:rPr dirty="0"/>
              <a:t>, </a:t>
            </a:r>
            <a:r>
              <a:rPr dirty="0" err="1"/>
              <a:t>которая</a:t>
            </a:r>
            <a:r>
              <a:rPr dirty="0"/>
              <a:t> </a:t>
            </a:r>
            <a:r>
              <a:rPr dirty="0" err="1"/>
              <a:t>создается</a:t>
            </a:r>
            <a:r>
              <a:rPr dirty="0"/>
              <a:t> </a:t>
            </a:r>
            <a:r>
              <a:rPr dirty="0" err="1"/>
              <a:t>при</a:t>
            </a:r>
            <a:r>
              <a:rPr dirty="0"/>
              <a:t> </a:t>
            </a:r>
            <a:r>
              <a:rPr dirty="0" err="1"/>
              <a:t>помощи</a:t>
            </a:r>
            <a:r>
              <a:rPr dirty="0"/>
              <a:t> </a:t>
            </a:r>
            <a:r>
              <a:rPr dirty="0" err="1"/>
              <a:t>словообразовательных</a:t>
            </a:r>
            <a:r>
              <a:rPr dirty="0"/>
              <a:t> </a:t>
            </a:r>
            <a:r>
              <a:rPr dirty="0" err="1"/>
              <a:t>средств</a:t>
            </a:r>
            <a:r>
              <a:rPr dirty="0"/>
              <a:t>, </a:t>
            </a:r>
            <a:r>
              <a:rPr dirty="0" err="1"/>
              <a:t>синонимов</a:t>
            </a:r>
            <a:r>
              <a:rPr dirty="0"/>
              <a:t> </a:t>
            </a:r>
            <a:r>
              <a:rPr dirty="0" smtClean="0"/>
              <a:t>и</a:t>
            </a:r>
            <a:r>
              <a:rPr lang="ru-RU" dirty="0" smtClean="0"/>
              <a:t> </a:t>
            </a:r>
            <a:r>
              <a:rPr dirty="0" err="1" smtClean="0"/>
              <a:t>фразеологических</a:t>
            </a:r>
            <a:r>
              <a:rPr dirty="0" smtClean="0"/>
              <a:t> </a:t>
            </a:r>
            <a:r>
              <a:rPr dirty="0" err="1"/>
              <a:t>сочетаний</a:t>
            </a:r>
            <a:r>
              <a:rPr dirty="0"/>
              <a:t>. </a:t>
            </a:r>
            <a:r>
              <a:rPr dirty="0" err="1"/>
              <a:t>Полученные</a:t>
            </a:r>
            <a:r>
              <a:rPr dirty="0"/>
              <a:t> </a:t>
            </a:r>
            <a:r>
              <a:rPr dirty="0" err="1"/>
              <a:t>результаты</a:t>
            </a:r>
            <a:r>
              <a:rPr dirty="0"/>
              <a:t> </a:t>
            </a:r>
            <a:r>
              <a:rPr dirty="0" err="1"/>
              <a:t>позволяют</a:t>
            </a:r>
            <a:r>
              <a:rPr dirty="0"/>
              <a:t> </a:t>
            </a:r>
            <a:r>
              <a:rPr dirty="0" err="1"/>
              <a:t>говорить</a:t>
            </a:r>
            <a:r>
              <a:rPr dirty="0"/>
              <a:t> о </a:t>
            </a:r>
            <a:r>
              <a:rPr dirty="0" err="1"/>
              <a:t>результативности</a:t>
            </a:r>
            <a:r>
              <a:rPr dirty="0"/>
              <a:t> </a:t>
            </a:r>
            <a:r>
              <a:rPr dirty="0" err="1"/>
              <a:t>проведенной</a:t>
            </a:r>
            <a:r>
              <a:rPr dirty="0"/>
              <a:t> </a:t>
            </a:r>
            <a:r>
              <a:rPr dirty="0" err="1"/>
              <a:t>работы</a:t>
            </a:r>
            <a:r>
              <a:rPr dirty="0" smtClean="0"/>
              <a:t>.</a:t>
            </a:r>
            <a:endParaRPr lang="ru-RU" dirty="0" smtClean="0"/>
          </a:p>
          <a:p>
            <a:pPr algn="ctr">
              <a:buFont typeface="Arial" charset="0"/>
              <a:buChar char="–"/>
            </a:pPr>
            <a:r>
              <a:rPr dirty="0" err="1" smtClean="0"/>
              <a:t>Таким</a:t>
            </a:r>
            <a:r>
              <a:rPr dirty="0" smtClean="0"/>
              <a:t> </a:t>
            </a:r>
            <a:r>
              <a:rPr dirty="0" err="1"/>
              <a:t>образом</a:t>
            </a:r>
            <a:r>
              <a:rPr dirty="0"/>
              <a:t>, </a:t>
            </a:r>
            <a:r>
              <a:rPr dirty="0" err="1"/>
              <a:t>проведенная</a:t>
            </a:r>
            <a:r>
              <a:rPr dirty="0"/>
              <a:t> </a:t>
            </a:r>
            <a:r>
              <a:rPr dirty="0" err="1" smtClean="0"/>
              <a:t>работа</a:t>
            </a:r>
            <a:r>
              <a:rPr dirty="0" smtClean="0"/>
              <a:t> </a:t>
            </a:r>
            <a:r>
              <a:rPr dirty="0" err="1" smtClean="0"/>
              <a:t>позволяет</a:t>
            </a:r>
            <a:r>
              <a:rPr lang="ru-RU" dirty="0" smtClean="0"/>
              <a:t> </a:t>
            </a:r>
            <a:r>
              <a:rPr dirty="0" err="1" smtClean="0"/>
              <a:t>утверждать</a:t>
            </a:r>
            <a:r>
              <a:rPr dirty="0"/>
              <a:t>, </a:t>
            </a:r>
            <a:r>
              <a:rPr dirty="0" err="1"/>
              <a:t>что</a:t>
            </a:r>
            <a:r>
              <a:rPr dirty="0"/>
              <a:t> </a:t>
            </a:r>
            <a:r>
              <a:rPr dirty="0" err="1" smtClean="0"/>
              <a:t>гипотеза</a:t>
            </a:r>
            <a:r>
              <a:rPr lang="ru-RU" dirty="0" smtClean="0"/>
              <a:t> </a:t>
            </a:r>
            <a:r>
              <a:rPr dirty="0" err="1" smtClean="0"/>
              <a:t>истинна</a:t>
            </a:r>
            <a:r>
              <a:rPr dirty="0"/>
              <a:t>, </a:t>
            </a:r>
            <a:r>
              <a:rPr dirty="0" err="1"/>
              <a:t>или</a:t>
            </a:r>
            <a:r>
              <a:rPr dirty="0"/>
              <a:t> </a:t>
            </a:r>
            <a:r>
              <a:rPr dirty="0" err="1"/>
              <a:t>во</a:t>
            </a:r>
            <a:r>
              <a:rPr dirty="0"/>
              <a:t> </a:t>
            </a:r>
            <a:r>
              <a:rPr dirty="0" err="1" smtClean="0"/>
              <a:t>вс</a:t>
            </a:r>
            <a:r>
              <a:rPr lang="ru-RU" dirty="0" smtClean="0"/>
              <a:t>я</a:t>
            </a:r>
            <a:r>
              <a:rPr dirty="0" err="1" smtClean="0"/>
              <a:t>ком</a:t>
            </a:r>
            <a:r>
              <a:rPr dirty="0" smtClean="0"/>
              <a:t> </a:t>
            </a:r>
            <a:r>
              <a:rPr dirty="0" err="1"/>
              <a:t>случае</a:t>
            </a:r>
            <a:r>
              <a:rPr dirty="0"/>
              <a:t> </a:t>
            </a:r>
            <a:r>
              <a:rPr dirty="0" err="1"/>
              <a:t>она</a:t>
            </a:r>
            <a:r>
              <a:rPr dirty="0"/>
              <a:t> </a:t>
            </a:r>
            <a:r>
              <a:rPr dirty="0" err="1"/>
              <a:t>не</a:t>
            </a:r>
            <a:r>
              <a:rPr dirty="0"/>
              <a:t> </a:t>
            </a:r>
            <a:r>
              <a:rPr dirty="0" err="1"/>
              <a:t>противоречит</a:t>
            </a:r>
            <a:r>
              <a:rPr dirty="0"/>
              <a:t> </a:t>
            </a:r>
            <a:r>
              <a:rPr dirty="0" err="1"/>
              <a:t>полученным</a:t>
            </a:r>
            <a:r>
              <a:rPr dirty="0"/>
              <a:t> в </a:t>
            </a:r>
            <a:r>
              <a:rPr dirty="0" err="1"/>
              <a:t>исследовании</a:t>
            </a:r>
            <a:r>
              <a:rPr dirty="0"/>
              <a:t> </a:t>
            </a:r>
            <a:r>
              <a:rPr dirty="0" err="1"/>
              <a:t>фактам</a:t>
            </a:r>
            <a:r>
              <a:rPr dirty="0" smtClean="0"/>
              <a:t>.</a:t>
            </a:r>
            <a:r>
              <a:rPr lang="ru-RU" dirty="0" smtClean="0"/>
              <a:t> </a:t>
            </a:r>
            <a:r>
              <a:rPr dirty="0" smtClean="0"/>
              <a:t>В </a:t>
            </a:r>
            <a:r>
              <a:rPr dirty="0" err="1"/>
              <a:t>целом</a:t>
            </a:r>
            <a:r>
              <a:rPr dirty="0"/>
              <a:t> </a:t>
            </a:r>
            <a:r>
              <a:rPr dirty="0" err="1"/>
              <a:t>можно</a:t>
            </a:r>
            <a:r>
              <a:rPr dirty="0"/>
              <a:t> </a:t>
            </a:r>
            <a:r>
              <a:rPr dirty="0" err="1"/>
              <a:t>констатировать</a:t>
            </a:r>
            <a:r>
              <a:rPr dirty="0"/>
              <a:t>, </a:t>
            </a:r>
            <a:r>
              <a:rPr dirty="0" err="1"/>
              <a:t>что</a:t>
            </a:r>
            <a:r>
              <a:rPr dirty="0"/>
              <a:t> </a:t>
            </a:r>
            <a:r>
              <a:rPr dirty="0" err="1"/>
              <a:t>цель</a:t>
            </a:r>
            <a:r>
              <a:rPr dirty="0"/>
              <a:t> </a:t>
            </a:r>
            <a:r>
              <a:rPr dirty="0" err="1"/>
              <a:t>работы</a:t>
            </a:r>
            <a:r>
              <a:rPr dirty="0"/>
              <a:t> </a:t>
            </a:r>
            <a:r>
              <a:rPr dirty="0" err="1"/>
              <a:t>достигнута</a:t>
            </a:r>
            <a:r>
              <a:rPr dirty="0"/>
              <a:t>, </a:t>
            </a:r>
            <a:r>
              <a:rPr dirty="0" err="1"/>
              <a:t>задачи</a:t>
            </a:r>
            <a:r>
              <a:rPr dirty="0"/>
              <a:t> </a:t>
            </a:r>
            <a:r>
              <a:rPr dirty="0" err="1"/>
              <a:t>решены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9457"/>
          <p:cNvSpPr>
            <a:spLocks noGrp="1"/>
          </p:cNvSpPr>
          <p:nvPr>
            <p:ph type="title" idx="4294967295"/>
          </p:nvPr>
        </p:nvSpPr>
        <p:spPr>
          <a:xfrm>
            <a:off x="282855" y="228600"/>
            <a:ext cx="8326197" cy="758825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dirty="0"/>
              <a:t>Выводы:</a:t>
            </a:r>
          </a:p>
        </p:txBody>
      </p:sp>
      <p:sp>
        <p:nvSpPr>
          <p:cNvPr id="19459" name="Текст 19458"/>
          <p:cNvSpPr>
            <a:spLocks noGrp="1"/>
          </p:cNvSpPr>
          <p:nvPr>
            <p:ph type="body" sz="quarter" idx="4294967295"/>
          </p:nvPr>
        </p:nvSpPr>
        <p:spPr>
          <a:xfrm>
            <a:off x="-415322" y="980728"/>
            <a:ext cx="9307802" cy="4944722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ctr">
              <a:buFont typeface="Arial" charset="0"/>
              <a:buChar char="–"/>
            </a:pPr>
            <a:endParaRPr sz="1900" dirty="0">
              <a:solidFill>
                <a:schemeClr val="tx1"/>
              </a:solidFill>
            </a:endParaRPr>
          </a:p>
          <a:p>
            <a:pPr lvl="1" algn="ctr">
              <a:buFont typeface="Arial" charset="0"/>
              <a:buChar char="–"/>
            </a:pPr>
            <a:r>
              <a:rPr lang="ru-RU" sz="1900" dirty="0" smtClean="0">
                <a:solidFill>
                  <a:schemeClr val="tx1"/>
                </a:solidFill>
              </a:rPr>
              <a:t>     </a:t>
            </a:r>
            <a:r>
              <a:rPr sz="1900" dirty="0" err="1" smtClean="0">
                <a:solidFill>
                  <a:schemeClr val="tx1"/>
                </a:solidFill>
              </a:rPr>
              <a:t>Полученные</a:t>
            </a:r>
            <a:r>
              <a:rPr sz="1900" dirty="0" smtClean="0">
                <a:solidFill>
                  <a:schemeClr val="tx1"/>
                </a:solidFill>
              </a:rPr>
              <a:t> </a:t>
            </a:r>
            <a:r>
              <a:rPr sz="1900" dirty="0" err="1" smtClean="0">
                <a:solidFill>
                  <a:schemeClr val="tx1"/>
                </a:solidFill>
              </a:rPr>
              <a:t>данные</a:t>
            </a:r>
            <a:r>
              <a:rPr sz="1900" dirty="0" smtClean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позволили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сделать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вывод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что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благодаря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lang="ru-RU" sz="1900" dirty="0">
                <a:solidFill>
                  <a:schemeClr val="tx1"/>
                </a:solidFill>
              </a:rPr>
              <a:t>проведенной </a:t>
            </a:r>
            <a:r>
              <a:rPr sz="1900" dirty="0" err="1" smtClean="0">
                <a:solidFill>
                  <a:schemeClr val="tx1"/>
                </a:solidFill>
              </a:rPr>
              <a:t>работе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smtClean="0">
                <a:solidFill>
                  <a:schemeClr val="tx1"/>
                </a:solidFill>
              </a:rPr>
              <a:t>у </a:t>
            </a:r>
            <a:r>
              <a:rPr sz="1900" dirty="0" err="1">
                <a:solidFill>
                  <a:schemeClr val="tx1"/>
                </a:solidFill>
              </a:rPr>
              <a:t>детей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отмечается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положительная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динамика</a:t>
            </a:r>
            <a:r>
              <a:rPr sz="1900" dirty="0">
                <a:solidFill>
                  <a:schemeClr val="tx1"/>
                </a:solidFill>
              </a:rPr>
              <a:t> в </a:t>
            </a:r>
            <a:r>
              <a:rPr sz="1900" dirty="0" err="1">
                <a:solidFill>
                  <a:schemeClr val="tx1"/>
                </a:solidFill>
              </a:rPr>
              <a:t>овладении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лексики</a:t>
            </a:r>
            <a:r>
              <a:rPr sz="1900" dirty="0">
                <a:solidFill>
                  <a:schemeClr val="tx1"/>
                </a:solidFill>
              </a:rPr>
              <a:t>. </a:t>
            </a:r>
            <a:r>
              <a:rPr sz="1900" dirty="0" err="1">
                <a:solidFill>
                  <a:schemeClr val="tx1"/>
                </a:solidFill>
              </a:rPr>
              <a:t>Однако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высокого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уровня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развития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не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все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дети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достигают</a:t>
            </a:r>
            <a:r>
              <a:rPr sz="1900" dirty="0">
                <a:solidFill>
                  <a:schemeClr val="tx1"/>
                </a:solidFill>
              </a:rPr>
              <a:t>. </a:t>
            </a:r>
            <a:r>
              <a:rPr sz="1900" dirty="0" err="1">
                <a:solidFill>
                  <a:schemeClr val="tx1"/>
                </a:solidFill>
              </a:rPr>
              <a:t>Причинами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являются</a:t>
            </a:r>
            <a:r>
              <a:rPr sz="1900" dirty="0">
                <a:solidFill>
                  <a:schemeClr val="tx1"/>
                </a:solidFill>
              </a:rPr>
              <a:t>: </a:t>
            </a:r>
            <a:r>
              <a:rPr sz="1900" dirty="0" err="1">
                <a:solidFill>
                  <a:schemeClr val="tx1"/>
                </a:solidFill>
              </a:rPr>
              <a:t>несформированность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уровня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процесса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овладения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лексикой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бедностью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словарного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запаса</a:t>
            </a:r>
            <a:r>
              <a:rPr sz="1900" dirty="0">
                <a:solidFill>
                  <a:schemeClr val="tx1"/>
                </a:solidFill>
              </a:rPr>
              <a:t>.</a:t>
            </a:r>
          </a:p>
          <a:p>
            <a:pPr lvl="1" algn="ctr">
              <a:buFont typeface="Arial" charset="0"/>
              <a:buChar char="–"/>
            </a:pPr>
            <a:r>
              <a:rPr sz="1900" dirty="0" err="1">
                <a:solidFill>
                  <a:schemeClr val="tx1"/>
                </a:solidFill>
              </a:rPr>
              <a:t>Результаты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lang="ru-RU" sz="1900" dirty="0" smtClean="0">
                <a:solidFill>
                  <a:schemeClr val="tx1"/>
                </a:solidFill>
              </a:rPr>
              <a:t>проведенной работы </a:t>
            </a:r>
            <a:r>
              <a:rPr sz="1900" dirty="0" err="1" smtClean="0">
                <a:solidFill>
                  <a:schemeClr val="tx1"/>
                </a:solidFill>
              </a:rPr>
              <a:t>показали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что</a:t>
            </a:r>
            <a:r>
              <a:rPr sz="1900" dirty="0">
                <a:solidFill>
                  <a:schemeClr val="tx1"/>
                </a:solidFill>
              </a:rPr>
              <a:t> у </a:t>
            </a:r>
            <a:r>
              <a:rPr sz="1900" dirty="0" err="1">
                <a:solidFill>
                  <a:schemeClr val="tx1"/>
                </a:solidFill>
              </a:rPr>
              <a:t>дошкольников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произошли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значительные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позитивные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изменения</a:t>
            </a:r>
            <a:r>
              <a:rPr sz="1900" dirty="0">
                <a:solidFill>
                  <a:schemeClr val="tx1"/>
                </a:solidFill>
              </a:rPr>
              <a:t> в </a:t>
            </a:r>
            <a:r>
              <a:rPr sz="1900" dirty="0" err="1">
                <a:solidFill>
                  <a:schemeClr val="tx1"/>
                </a:solidFill>
              </a:rPr>
              <a:t>процессе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овладения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лексикой</a:t>
            </a:r>
            <a:r>
              <a:rPr sz="1900" dirty="0">
                <a:solidFill>
                  <a:schemeClr val="tx1"/>
                </a:solidFill>
              </a:rPr>
              <a:t>. </a:t>
            </a:r>
            <a:r>
              <a:rPr sz="1900" dirty="0" err="1">
                <a:solidFill>
                  <a:schemeClr val="tx1"/>
                </a:solidFill>
              </a:rPr>
              <a:t>Анализ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данных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показал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что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после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проведения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 smtClean="0">
                <a:solidFill>
                  <a:schemeClr val="tx1"/>
                </a:solidFill>
              </a:rPr>
              <a:t>работы</a:t>
            </a:r>
            <a:r>
              <a:rPr sz="1900" dirty="0" smtClean="0">
                <a:solidFill>
                  <a:schemeClr val="tx1"/>
                </a:solidFill>
              </a:rPr>
              <a:t> </a:t>
            </a:r>
            <a:r>
              <a:rPr sz="1900" dirty="0">
                <a:solidFill>
                  <a:schemeClr val="tx1"/>
                </a:solidFill>
              </a:rPr>
              <a:t>у </a:t>
            </a:r>
            <a:r>
              <a:rPr sz="1900" dirty="0" err="1">
                <a:solidFill>
                  <a:schemeClr val="tx1"/>
                </a:solidFill>
              </a:rPr>
              <a:t>детей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обогатился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словарь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лексики</a:t>
            </a:r>
            <a:r>
              <a:rPr sz="1900" dirty="0">
                <a:solidFill>
                  <a:schemeClr val="tx1"/>
                </a:solidFill>
              </a:rPr>
              <a:t> и </a:t>
            </a:r>
            <a:r>
              <a:rPr sz="1900" dirty="0" err="1">
                <a:solidFill>
                  <a:schemeClr val="tx1"/>
                </a:solidFill>
              </a:rPr>
              <a:t>также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слов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различных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частей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речи</a:t>
            </a:r>
            <a:r>
              <a:rPr sz="1900" dirty="0">
                <a:solidFill>
                  <a:schemeClr val="tx1"/>
                </a:solidFill>
              </a:rPr>
              <a:t>. </a:t>
            </a:r>
            <a:r>
              <a:rPr sz="1900" dirty="0" err="1">
                <a:solidFill>
                  <a:schemeClr val="tx1"/>
                </a:solidFill>
              </a:rPr>
              <a:t>Они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стали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лучше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подбирать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слова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заканчивать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предложение</a:t>
            </a:r>
            <a:r>
              <a:rPr sz="1900" dirty="0">
                <a:solidFill>
                  <a:schemeClr val="tx1"/>
                </a:solidFill>
              </a:rPr>
              <a:t>. </a:t>
            </a:r>
            <a:r>
              <a:rPr sz="1900" dirty="0" err="1">
                <a:solidFill>
                  <a:schemeClr val="tx1"/>
                </a:solidFill>
              </a:rPr>
              <a:t>При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выполнении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заданий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дети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стали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меньше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отказываться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от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выполнения</a:t>
            </a:r>
            <a:r>
              <a:rPr sz="1900" dirty="0">
                <a:solidFill>
                  <a:schemeClr val="tx1"/>
                </a:solidFill>
              </a:rPr>
              <a:t> и </a:t>
            </a:r>
            <a:r>
              <a:rPr sz="1900" dirty="0" err="1">
                <a:solidFill>
                  <a:schemeClr val="tx1"/>
                </a:solidFill>
              </a:rPr>
              <a:t>предлагают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варианты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решения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заданий</a:t>
            </a:r>
            <a:r>
              <a:rPr sz="1900" dirty="0">
                <a:solidFill>
                  <a:schemeClr val="tx1"/>
                </a:solidFill>
              </a:rPr>
              <a:t>.</a:t>
            </a:r>
          </a:p>
          <a:p>
            <a:pPr lvl="1" algn="ctr">
              <a:buFont typeface="Arial" charset="0"/>
              <a:buChar char="–"/>
            </a:pPr>
            <a:r>
              <a:rPr sz="1900" dirty="0" err="1">
                <a:solidFill>
                  <a:schemeClr val="tx1"/>
                </a:solidFill>
              </a:rPr>
              <a:t>Полученные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данные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показывают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что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подбор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специальных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методов</a:t>
            </a:r>
            <a:r>
              <a:rPr sz="1900" dirty="0">
                <a:solidFill>
                  <a:schemeClr val="tx1"/>
                </a:solidFill>
              </a:rPr>
              <a:t> и </a:t>
            </a:r>
            <a:r>
              <a:rPr sz="1900" dirty="0" err="1">
                <a:solidFill>
                  <a:schemeClr val="tx1"/>
                </a:solidFill>
              </a:rPr>
              <a:t>приемов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направленных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на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формирование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лексики</a:t>
            </a:r>
            <a:r>
              <a:rPr sz="1900" dirty="0">
                <a:solidFill>
                  <a:schemeClr val="tx1"/>
                </a:solidFill>
              </a:rPr>
              <a:t>, </a:t>
            </a:r>
            <a:r>
              <a:rPr sz="1900" dirty="0" err="1">
                <a:solidFill>
                  <a:schemeClr val="tx1"/>
                </a:solidFill>
              </a:rPr>
              <a:t>позволил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повысить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уровень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процесса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овладения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1900" dirty="0">
                <a:solidFill>
                  <a:schemeClr val="tx1"/>
                </a:solidFill>
              </a:rPr>
              <a:t> </a:t>
            </a:r>
            <a:r>
              <a:rPr sz="1900" dirty="0" err="1">
                <a:solidFill>
                  <a:schemeClr val="tx1"/>
                </a:solidFill>
              </a:rPr>
              <a:t>лексикой</a:t>
            </a:r>
            <a:r>
              <a:rPr sz="19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21505"/>
          <p:cNvSpPr>
            <a:spLocks noGrp="1"/>
          </p:cNvSpPr>
          <p:nvPr>
            <p:ph type="title" idx="4294967295"/>
          </p:nvPr>
        </p:nvSpPr>
        <p:spPr>
          <a:xfrm>
            <a:off x="722313" y="533400"/>
            <a:ext cx="7772399" cy="1524000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sz="4200" dirty="0">
                <a:solidFill>
                  <a:srgbClr val="FFFFFF"/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14337"/>
          <p:cNvSpPr>
            <a:spLocks noGrp="1"/>
          </p:cNvSpPr>
          <p:nvPr>
            <p:ph type="body" sz="half" idx="4294967295"/>
          </p:nvPr>
        </p:nvSpPr>
        <p:spPr>
          <a:xfrm>
            <a:off x="272111" y="1379220"/>
            <a:ext cx="8560739" cy="876618"/>
          </a:xfrm>
          <a:ln w="15875" cap="rnd"/>
          <a:effectLst>
            <a:outerShdw dist="25400" dir="5400000" algn="t" rotWithShape="0">
              <a:srgbClr val="000000">
                <a:alpha val="34999"/>
              </a:srgbClr>
            </a:outerShdw>
          </a:effectLst>
        </p:spPr>
        <p:txBody>
          <a:bodyPr wrap="square" lIns="91440" tIns="45720" rIns="91440" bIns="45720" anchor="ctr"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>
              <a:buNone/>
            </a:pPr>
            <a:r>
              <a:rPr sz="2400" dirty="0" err="1"/>
              <a:t>процесс</a:t>
            </a:r>
            <a:r>
              <a:rPr sz="2400" dirty="0"/>
              <a:t> </a:t>
            </a:r>
            <a:r>
              <a:rPr sz="2400" dirty="0" err="1"/>
              <a:t>овладения</a:t>
            </a:r>
            <a:r>
              <a:rPr sz="2400" dirty="0"/>
              <a:t> </a:t>
            </a:r>
            <a:r>
              <a:rPr sz="2400" dirty="0" err="1"/>
              <a:t>эмоционально-оценочной</a:t>
            </a:r>
            <a:r>
              <a:rPr sz="2400" dirty="0"/>
              <a:t> </a:t>
            </a:r>
            <a:r>
              <a:rPr sz="2400" dirty="0" err="1"/>
              <a:t>лексикой</a:t>
            </a:r>
            <a:r>
              <a:rPr sz="2400" dirty="0"/>
              <a:t> у </a:t>
            </a:r>
            <a:r>
              <a:rPr sz="2400" dirty="0" err="1"/>
              <a:t>детей</a:t>
            </a:r>
            <a:r>
              <a:rPr sz="2400" dirty="0"/>
              <a:t> </a:t>
            </a:r>
            <a:r>
              <a:rPr sz="2400" dirty="0" err="1"/>
              <a:t>дошкольного</a:t>
            </a:r>
            <a:r>
              <a:rPr sz="2400" dirty="0"/>
              <a:t> </a:t>
            </a:r>
            <a:r>
              <a:rPr sz="2400" dirty="0" err="1"/>
              <a:t>возраста</a:t>
            </a:r>
            <a:r>
              <a:rPr sz="2400" dirty="0"/>
              <a:t> </a:t>
            </a:r>
            <a:r>
              <a:rPr sz="2400" dirty="0" err="1"/>
              <a:t>будет</a:t>
            </a:r>
            <a:r>
              <a:rPr sz="2400" dirty="0"/>
              <a:t> </a:t>
            </a:r>
            <a:r>
              <a:rPr sz="2400" dirty="0" err="1"/>
              <a:t>успешным</a:t>
            </a:r>
            <a:r>
              <a:rPr sz="2400" dirty="0"/>
              <a:t>, </a:t>
            </a:r>
            <a:r>
              <a:rPr sz="2400" dirty="0" err="1"/>
              <a:t>если</a:t>
            </a:r>
            <a:r>
              <a:rPr sz="2400" dirty="0"/>
              <a:t>:</a:t>
            </a:r>
          </a:p>
        </p:txBody>
      </p:sp>
      <p:sp>
        <p:nvSpPr>
          <p:cNvPr id="14339" name="Текст 14338"/>
          <p:cNvSpPr>
            <a:spLocks noGrp="1"/>
          </p:cNvSpPr>
          <p:nvPr>
            <p:ph type="body" sz="quarter" idx="4294967295"/>
          </p:nvPr>
        </p:nvSpPr>
        <p:spPr>
          <a:xfrm>
            <a:off x="323528" y="2345088"/>
            <a:ext cx="4392487" cy="4228339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>
              <a:buFont typeface="Arial" charset="0"/>
              <a:buChar char="–"/>
            </a:pPr>
            <a:r>
              <a:rPr sz="2400" dirty="0"/>
              <a:t>	</a:t>
            </a:r>
            <a:r>
              <a:rPr sz="2400" dirty="0" err="1"/>
              <a:t>будут</a:t>
            </a:r>
            <a:r>
              <a:rPr sz="2400" dirty="0"/>
              <a:t> </a:t>
            </a:r>
            <a:r>
              <a:rPr sz="2400" dirty="0" err="1"/>
              <a:t>учитываться</a:t>
            </a:r>
            <a:r>
              <a:rPr sz="2400" dirty="0"/>
              <a:t> </a:t>
            </a:r>
            <a:r>
              <a:rPr sz="2400" dirty="0" err="1"/>
              <a:t>уровни</a:t>
            </a:r>
            <a:r>
              <a:rPr sz="2400" dirty="0"/>
              <a:t> </a:t>
            </a:r>
            <a:r>
              <a:rPr sz="2400" dirty="0" err="1"/>
              <a:t>сформированности</a:t>
            </a:r>
            <a:r>
              <a:rPr sz="2400" dirty="0"/>
              <a:t> </a:t>
            </a:r>
            <a:r>
              <a:rPr sz="2400" dirty="0" err="1"/>
              <a:t>эмоционально-оценочной</a:t>
            </a:r>
            <a:r>
              <a:rPr sz="2400" dirty="0"/>
              <a:t> </a:t>
            </a:r>
            <a:r>
              <a:rPr sz="2400" dirty="0" err="1"/>
              <a:t>лексики</a:t>
            </a:r>
            <a:r>
              <a:rPr sz="2400" dirty="0"/>
              <a:t> у </a:t>
            </a:r>
            <a:r>
              <a:rPr sz="2400" dirty="0" err="1"/>
              <a:t>детей</a:t>
            </a:r>
            <a:r>
              <a:rPr sz="2400" dirty="0"/>
              <a:t>;</a:t>
            </a:r>
          </a:p>
          <a:p>
            <a:pPr>
              <a:buFont typeface="Arial" charset="0"/>
              <a:buChar char="–"/>
            </a:pPr>
            <a:r>
              <a:rPr lang="ru-RU" sz="2400" dirty="0" smtClean="0"/>
              <a:t>        </a:t>
            </a:r>
            <a:r>
              <a:rPr sz="2400" dirty="0" err="1" smtClean="0"/>
              <a:t>будет</a:t>
            </a:r>
            <a:r>
              <a:rPr sz="2400" dirty="0" smtClean="0"/>
              <a:t> </a:t>
            </a:r>
            <a:r>
              <a:rPr sz="2400" dirty="0" err="1"/>
              <a:t>взаимосвязь</a:t>
            </a:r>
            <a:r>
              <a:rPr sz="2400" dirty="0"/>
              <a:t> </a:t>
            </a:r>
            <a:r>
              <a:rPr sz="2400" dirty="0" err="1"/>
              <a:t>словарной</a:t>
            </a:r>
            <a:r>
              <a:rPr sz="2400" dirty="0"/>
              <a:t> </a:t>
            </a:r>
            <a:r>
              <a:rPr sz="2400" dirty="0" err="1"/>
              <a:t>работы</a:t>
            </a:r>
            <a:r>
              <a:rPr sz="2400" dirty="0"/>
              <a:t> с </a:t>
            </a:r>
            <a:r>
              <a:rPr sz="2400" dirty="0" err="1"/>
              <a:t>задачами</a:t>
            </a:r>
            <a:r>
              <a:rPr sz="2400" dirty="0"/>
              <a:t> </a:t>
            </a:r>
            <a:r>
              <a:rPr sz="2400" dirty="0" err="1"/>
              <a:t>эмоционального</a:t>
            </a:r>
            <a:r>
              <a:rPr sz="2400" dirty="0"/>
              <a:t> </a:t>
            </a:r>
            <a:r>
              <a:rPr sz="2400" dirty="0" err="1"/>
              <a:t>развития</a:t>
            </a:r>
            <a:r>
              <a:rPr sz="2400" dirty="0"/>
              <a:t> и </a:t>
            </a:r>
            <a:r>
              <a:rPr sz="2400" dirty="0" err="1"/>
              <a:t>нравственного</a:t>
            </a:r>
            <a:r>
              <a:rPr sz="2400" dirty="0"/>
              <a:t> </a:t>
            </a:r>
            <a:r>
              <a:rPr sz="2400" dirty="0" err="1"/>
              <a:t>воспитания</a:t>
            </a:r>
            <a:r>
              <a:rPr sz="2400" dirty="0"/>
              <a:t> </a:t>
            </a:r>
            <a:r>
              <a:rPr sz="2400" dirty="0" err="1"/>
              <a:t>детей</a:t>
            </a:r>
            <a:r>
              <a:rPr sz="2400" dirty="0"/>
              <a:t>;</a:t>
            </a:r>
          </a:p>
          <a:p>
            <a:pPr>
              <a:buFont typeface="Arial" charset="0"/>
              <a:buChar char="–"/>
            </a:pPr>
            <a:endParaRPr sz="2400" dirty="0"/>
          </a:p>
        </p:txBody>
      </p:sp>
      <p:sp>
        <p:nvSpPr>
          <p:cNvPr id="14341" name="Заголовок 14340"/>
          <p:cNvSpPr>
            <a:spLocks noGrp="1"/>
          </p:cNvSpPr>
          <p:nvPr>
            <p:ph type="title" idx="4294967295"/>
          </p:nvPr>
        </p:nvSpPr>
        <p:spPr>
          <a:xfrm>
            <a:off x="395536" y="476672"/>
            <a:ext cx="8535386" cy="779846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sz="3600" dirty="0" err="1"/>
              <a:t>Гипотеза</a:t>
            </a:r>
            <a:r>
              <a:rPr lang="en-US" altLang="en-US" sz="3600" dirty="0"/>
              <a:t> </a:t>
            </a:r>
            <a:r>
              <a:rPr lang="ru-RU" altLang="en-US" sz="3600" dirty="0" smtClean="0"/>
              <a:t>работы</a:t>
            </a:r>
            <a:endParaRPr lang="en-US" altLang="en-US" sz="3600" dirty="0"/>
          </a:p>
          <a:p>
            <a:r>
              <a:rPr lang="en-US" altLang="en-US" sz="3600" dirty="0"/>
              <a:t> состоит в том, что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2708920"/>
            <a:ext cx="3960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Georgia" charset="0"/>
              </a:rPr>
              <a:t>- активизация </a:t>
            </a:r>
            <a:r>
              <a:rPr lang="ru-RU" sz="2400" dirty="0">
                <a:solidFill>
                  <a:srgbClr val="000000"/>
                </a:solidFill>
                <a:latin typeface="Georgia" charset="0"/>
              </a:rPr>
              <a:t>эмоционально-оценочной лексики в речевой практике детей будет осуществляться с помощью упражнений, инсценировок, коммуникативных ситуаций.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6385"/>
          <p:cNvSpPr>
            <a:spLocks noGrp="1"/>
          </p:cNvSpPr>
          <p:nvPr>
            <p:ph type="title" idx="4294967295"/>
          </p:nvPr>
        </p:nvSpPr>
        <p:spPr>
          <a:xfrm>
            <a:off x="301625" y="228600"/>
            <a:ext cx="8534401" cy="758825"/>
          </a:xfrm>
          <a:ln/>
        </p:spPr>
        <p:txBody>
          <a:bodyPr wrap="square" lIns="91440" tIns="45720" rIns="91440" bIns="45720" anchor="b" anchorCtr="0"/>
          <a:lstStyle/>
          <a:p>
            <a:r>
              <a:rPr lang="en-US" altLang="en-US" sz="4000" dirty="0"/>
              <a:t>Задачи:</a:t>
            </a:r>
          </a:p>
        </p:txBody>
      </p:sp>
      <p:sp>
        <p:nvSpPr>
          <p:cNvPr id="16387" name="Текст 16386"/>
          <p:cNvSpPr>
            <a:spLocks noGrp="1"/>
          </p:cNvSpPr>
          <p:nvPr>
            <p:ph type="body" sz="quarter" idx="4294967295"/>
          </p:nvPr>
        </p:nvSpPr>
        <p:spPr>
          <a:xfrm>
            <a:off x="251519" y="1409448"/>
            <a:ext cx="8568953" cy="4693389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>
              <a:buFont typeface="Arial" charset="0"/>
              <a:buChar char="–"/>
            </a:pPr>
            <a:r>
              <a:rPr sz="2800" dirty="0"/>
              <a:t>1. </a:t>
            </a:r>
            <a:r>
              <a:rPr sz="2800" dirty="0" err="1"/>
              <a:t>Изучить</a:t>
            </a:r>
            <a:r>
              <a:rPr sz="2800" dirty="0"/>
              <a:t> </a:t>
            </a:r>
            <a:r>
              <a:rPr sz="2800" dirty="0" err="1"/>
              <a:t>особенности</a:t>
            </a:r>
            <a:r>
              <a:rPr sz="2800" dirty="0"/>
              <a:t> </a:t>
            </a:r>
            <a:r>
              <a:rPr sz="2800" dirty="0" err="1"/>
              <a:t>понимания</a:t>
            </a:r>
            <a:r>
              <a:rPr sz="2800" dirty="0"/>
              <a:t> и </a:t>
            </a:r>
            <a:r>
              <a:rPr sz="2800" dirty="0" err="1"/>
              <a:t>употребления</a:t>
            </a:r>
            <a:r>
              <a:rPr sz="2800" dirty="0"/>
              <a:t> </a:t>
            </a:r>
            <a:r>
              <a:rPr sz="2800" dirty="0" err="1"/>
              <a:t>эмоционально-оценочной</a:t>
            </a:r>
            <a:r>
              <a:rPr sz="2800" dirty="0"/>
              <a:t> </a:t>
            </a:r>
            <a:r>
              <a:rPr sz="2800" dirty="0" err="1"/>
              <a:t>лексики</a:t>
            </a:r>
            <a:r>
              <a:rPr sz="2800" dirty="0"/>
              <a:t> </a:t>
            </a:r>
            <a:r>
              <a:rPr sz="2800" dirty="0" err="1"/>
              <a:t>старшими</a:t>
            </a:r>
            <a:r>
              <a:rPr sz="2800" dirty="0"/>
              <a:t> </a:t>
            </a:r>
            <a:r>
              <a:rPr sz="2800" dirty="0" err="1"/>
              <a:t>дошкольниками</a:t>
            </a:r>
            <a:endParaRPr sz="2800" dirty="0"/>
          </a:p>
          <a:p>
            <a:pPr>
              <a:buFont typeface="Arial" charset="0"/>
              <a:buChar char="–"/>
            </a:pPr>
            <a:r>
              <a:rPr sz="2800" dirty="0"/>
              <a:t>2. </a:t>
            </a:r>
            <a:r>
              <a:rPr sz="2800" dirty="0" err="1"/>
              <a:t>Определить</a:t>
            </a:r>
            <a:r>
              <a:rPr sz="2800" dirty="0"/>
              <a:t> </a:t>
            </a:r>
            <a:r>
              <a:rPr sz="2800" dirty="0" err="1"/>
              <a:t>содержание</a:t>
            </a:r>
            <a:r>
              <a:rPr sz="2800" dirty="0"/>
              <a:t> </a:t>
            </a:r>
            <a:r>
              <a:rPr sz="2800" dirty="0" err="1"/>
              <a:t>эмоционально-оценочного</a:t>
            </a:r>
            <a:r>
              <a:rPr sz="2800" dirty="0"/>
              <a:t> </a:t>
            </a:r>
            <a:r>
              <a:rPr sz="2800" dirty="0" err="1"/>
              <a:t>словаря</a:t>
            </a:r>
            <a:r>
              <a:rPr sz="2800" dirty="0"/>
              <a:t>, </a:t>
            </a:r>
            <a:r>
              <a:rPr sz="2800" dirty="0" err="1"/>
              <a:t>необходимого</a:t>
            </a:r>
            <a:r>
              <a:rPr sz="2800" dirty="0"/>
              <a:t> </a:t>
            </a:r>
            <a:r>
              <a:rPr sz="2800" dirty="0" err="1"/>
              <a:t>для</a:t>
            </a:r>
            <a:r>
              <a:rPr sz="2800" dirty="0"/>
              <a:t> </a:t>
            </a:r>
            <a:r>
              <a:rPr sz="2800" dirty="0" err="1"/>
              <a:t>усвоения</a:t>
            </a:r>
            <a:r>
              <a:rPr sz="2800" dirty="0"/>
              <a:t> </a:t>
            </a:r>
            <a:r>
              <a:rPr sz="2800" dirty="0" err="1"/>
              <a:t>детьми</a:t>
            </a:r>
            <a:r>
              <a:rPr sz="2800" dirty="0"/>
              <a:t> </a:t>
            </a:r>
            <a:r>
              <a:rPr sz="2800" dirty="0" err="1"/>
              <a:t>старшего</a:t>
            </a:r>
            <a:r>
              <a:rPr sz="2800" dirty="0"/>
              <a:t> </a:t>
            </a:r>
            <a:r>
              <a:rPr sz="2800" dirty="0" err="1"/>
              <a:t>дошкольного</a:t>
            </a:r>
            <a:r>
              <a:rPr sz="2800" dirty="0"/>
              <a:t> </a:t>
            </a:r>
            <a:r>
              <a:rPr sz="2800" dirty="0" err="1"/>
              <a:t>возраста</a:t>
            </a:r>
            <a:endParaRPr sz="2800" dirty="0"/>
          </a:p>
          <a:p>
            <a:pPr>
              <a:buFont typeface="Arial" charset="0"/>
              <a:buChar char="–"/>
            </a:pPr>
            <a:r>
              <a:rPr sz="2800" dirty="0"/>
              <a:t>3. </a:t>
            </a:r>
            <a:r>
              <a:rPr sz="2800" dirty="0" err="1"/>
              <a:t>Выявить</a:t>
            </a:r>
            <a:r>
              <a:rPr sz="2800" dirty="0"/>
              <a:t> и </a:t>
            </a:r>
            <a:r>
              <a:rPr sz="2800" dirty="0" err="1" smtClean="0"/>
              <a:t>экспериментально</a:t>
            </a:r>
            <a:r>
              <a:rPr sz="2800" dirty="0" smtClean="0"/>
              <a:t> </a:t>
            </a:r>
            <a:r>
              <a:rPr sz="2800" dirty="0" err="1" smtClean="0"/>
              <a:t>проверить</a:t>
            </a:r>
            <a:r>
              <a:rPr sz="2800" dirty="0" smtClean="0"/>
              <a:t> </a:t>
            </a:r>
            <a:r>
              <a:rPr sz="2800" dirty="0" err="1"/>
              <a:t>условия</a:t>
            </a:r>
            <a:r>
              <a:rPr sz="2800" dirty="0"/>
              <a:t> </a:t>
            </a:r>
            <a:r>
              <a:rPr sz="2800" dirty="0" err="1"/>
              <a:t>овладения</a:t>
            </a:r>
            <a:r>
              <a:rPr sz="2800" dirty="0"/>
              <a:t> </a:t>
            </a:r>
            <a:r>
              <a:rPr sz="2800" dirty="0" err="1"/>
              <a:t>эмоционально-оценочной</a:t>
            </a:r>
            <a:r>
              <a:rPr sz="2800" dirty="0"/>
              <a:t> </a:t>
            </a:r>
            <a:r>
              <a:rPr sz="2800" dirty="0" err="1"/>
              <a:t>лексикой</a:t>
            </a:r>
            <a:r>
              <a:rPr sz="2800" dirty="0"/>
              <a:t> </a:t>
            </a:r>
            <a:r>
              <a:rPr sz="2800" dirty="0" err="1"/>
              <a:t>детьми</a:t>
            </a:r>
            <a:r>
              <a:rPr sz="2800" dirty="0"/>
              <a:t> </a:t>
            </a:r>
            <a:r>
              <a:rPr sz="2800" dirty="0" err="1"/>
              <a:t>старшего</a:t>
            </a:r>
            <a:r>
              <a:rPr sz="2800" dirty="0"/>
              <a:t> </a:t>
            </a:r>
            <a:r>
              <a:rPr sz="2800" dirty="0" err="1"/>
              <a:t>дошкольного</a:t>
            </a:r>
            <a:r>
              <a:rPr sz="2800" dirty="0"/>
              <a:t> </a:t>
            </a:r>
            <a:r>
              <a:rPr sz="2800" dirty="0" err="1"/>
              <a:t>возраста</a:t>
            </a:r>
            <a:r>
              <a:rPr sz="28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8433"/>
          <p:cNvSpPr>
            <a:spLocks noGrp="1"/>
          </p:cNvSpPr>
          <p:nvPr>
            <p:ph type="title" idx="4294967295"/>
          </p:nvPr>
        </p:nvSpPr>
        <p:spPr>
          <a:xfrm>
            <a:off x="301625" y="228600"/>
            <a:ext cx="8534401" cy="758825"/>
          </a:xfrm>
          <a:ln/>
        </p:spPr>
        <p:txBody>
          <a:bodyPr wrap="square" lIns="91440" tIns="45720" rIns="91440" bIns="45720" anchor="b" anchorCtr="0"/>
          <a:lstStyle/>
          <a:p>
            <a:r>
              <a:rPr lang="ru-RU" altLang="en-US" dirty="0" smtClean="0">
                <a:solidFill>
                  <a:schemeClr val="bg2">
                    <a:lumMod val="75000"/>
                  </a:schemeClr>
                </a:solidFill>
              </a:rPr>
              <a:t>Этапы работы:</a:t>
            </a:r>
            <a:endParaRPr lang="en-US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435" name="Текст 18434"/>
          <p:cNvSpPr>
            <a:spLocks noGrp="1"/>
          </p:cNvSpPr>
          <p:nvPr>
            <p:ph type="body" sz="quarter" idx="4294967295"/>
          </p:nvPr>
        </p:nvSpPr>
        <p:spPr>
          <a:xfrm>
            <a:off x="639763" y="1772816"/>
            <a:ext cx="8504237" cy="4572000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>
              <a:buFont typeface="Arial" charset="0"/>
              <a:buChar char="–"/>
            </a:pPr>
            <a:r>
              <a:rPr lang="ru-RU" sz="2400" dirty="0" smtClean="0">
                <a:solidFill>
                  <a:schemeClr val="tx1"/>
                </a:solidFill>
              </a:rPr>
              <a:t>Работа</a:t>
            </a:r>
            <a:r>
              <a:rPr sz="2400" dirty="0" smtClean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состояла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из</a:t>
            </a:r>
            <a:r>
              <a:rPr sz="2400" dirty="0">
                <a:solidFill>
                  <a:schemeClr val="tx1"/>
                </a:solidFill>
              </a:rPr>
              <a:t> 3 </a:t>
            </a:r>
            <a:r>
              <a:rPr sz="2400" dirty="0" err="1">
                <a:solidFill>
                  <a:schemeClr val="tx1"/>
                </a:solidFill>
              </a:rPr>
              <a:t>этапов</a:t>
            </a:r>
            <a:r>
              <a:rPr sz="2400" dirty="0">
                <a:solidFill>
                  <a:schemeClr val="tx1"/>
                </a:solidFill>
              </a:rPr>
              <a:t>. </a:t>
            </a:r>
            <a:r>
              <a:rPr sz="2400" dirty="0" err="1">
                <a:solidFill>
                  <a:schemeClr val="tx1"/>
                </a:solidFill>
              </a:rPr>
              <a:t>Каждый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из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них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решал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свою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цель</a:t>
            </a:r>
            <a:r>
              <a:rPr sz="2400" dirty="0">
                <a:solidFill>
                  <a:schemeClr val="tx1"/>
                </a:solidFill>
              </a:rPr>
              <a:t> и </a:t>
            </a:r>
            <a:r>
              <a:rPr sz="2400" dirty="0" err="1">
                <a:solidFill>
                  <a:schemeClr val="tx1"/>
                </a:solidFill>
              </a:rPr>
              <a:t>задачи</a:t>
            </a:r>
            <a:r>
              <a:rPr sz="2400" dirty="0">
                <a:solidFill>
                  <a:schemeClr val="tx1"/>
                </a:solidFill>
              </a:rPr>
              <a:t>.</a:t>
            </a:r>
          </a:p>
          <a:p>
            <a:pPr>
              <a:buFont typeface="Arial" charset="0"/>
              <a:buChar char="–"/>
            </a:pPr>
            <a:r>
              <a:rPr sz="2400" dirty="0">
                <a:solidFill>
                  <a:schemeClr val="tx1"/>
                </a:solidFill>
              </a:rPr>
              <a:t>1 </a:t>
            </a:r>
            <a:r>
              <a:rPr sz="2400" dirty="0" err="1">
                <a:solidFill>
                  <a:schemeClr val="tx1"/>
                </a:solidFill>
              </a:rPr>
              <a:t>этап</a:t>
            </a:r>
            <a:r>
              <a:rPr sz="2400" dirty="0">
                <a:solidFill>
                  <a:schemeClr val="tx1"/>
                </a:solidFill>
              </a:rPr>
              <a:t> - </a:t>
            </a:r>
            <a:r>
              <a:rPr sz="2400" dirty="0" err="1">
                <a:solidFill>
                  <a:schemeClr val="tx1"/>
                </a:solidFill>
              </a:rPr>
              <a:t>исследование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исходного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уровня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словаря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детей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лексики</a:t>
            </a:r>
            <a:r>
              <a:rPr sz="2400" dirty="0">
                <a:solidFill>
                  <a:schemeClr val="tx1"/>
                </a:solidFill>
              </a:rPr>
              <a:t> 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–"/>
            </a:pPr>
            <a:endParaRPr lang="ru-RU" sz="2400" dirty="0">
              <a:solidFill>
                <a:schemeClr val="tx1"/>
              </a:solidFill>
            </a:endParaRPr>
          </a:p>
          <a:p>
            <a:pPr>
              <a:buFont typeface="Arial" charset="0"/>
              <a:buChar char="–"/>
            </a:pPr>
            <a:r>
              <a:rPr sz="2400" dirty="0" smtClean="0">
                <a:solidFill>
                  <a:schemeClr val="tx1"/>
                </a:solidFill>
              </a:rPr>
              <a:t>2 </a:t>
            </a:r>
            <a:r>
              <a:rPr sz="2400" dirty="0" err="1">
                <a:solidFill>
                  <a:schemeClr val="tx1"/>
                </a:solidFill>
              </a:rPr>
              <a:t>этап</a:t>
            </a:r>
            <a:r>
              <a:rPr sz="2400" dirty="0">
                <a:solidFill>
                  <a:schemeClr val="tx1"/>
                </a:solidFill>
              </a:rPr>
              <a:t> - </a:t>
            </a:r>
            <a:r>
              <a:rPr sz="2400" dirty="0" err="1">
                <a:solidFill>
                  <a:schemeClr val="tx1"/>
                </a:solidFill>
              </a:rPr>
              <a:t>разработка</a:t>
            </a:r>
            <a:r>
              <a:rPr sz="2400" dirty="0">
                <a:solidFill>
                  <a:schemeClr val="tx1"/>
                </a:solidFill>
              </a:rPr>
              <a:t> и </a:t>
            </a:r>
            <a:r>
              <a:rPr sz="2400" dirty="0" err="1">
                <a:solidFill>
                  <a:schemeClr val="tx1"/>
                </a:solidFill>
              </a:rPr>
              <a:t>апробация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системы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мероприятий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по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формированию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эмоционально-оценочной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лексики</a:t>
            </a:r>
            <a:r>
              <a:rPr sz="2400" dirty="0">
                <a:solidFill>
                  <a:schemeClr val="tx1"/>
                </a:solidFill>
              </a:rPr>
              <a:t> 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–"/>
            </a:pPr>
            <a:endParaRPr sz="2400" dirty="0">
              <a:solidFill>
                <a:schemeClr val="tx1"/>
              </a:solidFill>
            </a:endParaRPr>
          </a:p>
          <a:p>
            <a:pPr>
              <a:buFont typeface="Arial" charset="0"/>
              <a:buChar char="–"/>
            </a:pPr>
            <a:r>
              <a:rPr lang="ru-RU" sz="2400" dirty="0" smtClean="0">
                <a:solidFill>
                  <a:schemeClr val="tx1"/>
                </a:solidFill>
              </a:rPr>
              <a:t>3 </a:t>
            </a:r>
            <a:r>
              <a:rPr sz="2400" dirty="0" err="1" smtClean="0">
                <a:solidFill>
                  <a:schemeClr val="tx1"/>
                </a:solidFill>
              </a:rPr>
              <a:t>этап</a:t>
            </a:r>
            <a:r>
              <a:rPr sz="2400" dirty="0" smtClean="0">
                <a:solidFill>
                  <a:schemeClr val="tx1"/>
                </a:solidFill>
              </a:rPr>
              <a:t> </a:t>
            </a:r>
            <a:r>
              <a:rPr sz="2400" dirty="0">
                <a:solidFill>
                  <a:schemeClr val="tx1"/>
                </a:solidFill>
              </a:rPr>
              <a:t>- </a:t>
            </a:r>
            <a:r>
              <a:rPr sz="2400" dirty="0" err="1">
                <a:solidFill>
                  <a:schemeClr val="tx1"/>
                </a:solidFill>
              </a:rPr>
              <a:t>анализ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эффективности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предложенной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>
                <a:solidFill>
                  <a:schemeClr val="tx1"/>
                </a:solidFill>
              </a:rPr>
              <a:t>системы</a:t>
            </a:r>
            <a:r>
              <a:rPr sz="2400" dirty="0">
                <a:solidFill>
                  <a:schemeClr val="tx1"/>
                </a:solidFill>
              </a:rPr>
              <a:t> </a:t>
            </a:r>
            <a:r>
              <a:rPr sz="2400" dirty="0" err="1" smtClean="0">
                <a:solidFill>
                  <a:schemeClr val="tx1"/>
                </a:solidFill>
              </a:rPr>
              <a:t>мероприятий</a:t>
            </a:r>
            <a:endParaRPr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2977" y="404664"/>
            <a:ext cx="9146977" cy="758825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Средства овладения</a:t>
            </a:r>
            <a:b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 эмоционально-оценочной лексикой</a:t>
            </a:r>
            <a:endParaRPr lang="ru-RU" sz="32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84970309"/>
              </p:ext>
            </p:extLst>
          </p:nvPr>
        </p:nvGraphicFramePr>
        <p:xfrm>
          <a:off x="395536" y="1556792"/>
          <a:ext cx="8361684" cy="4745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736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8433"/>
          <p:cNvSpPr>
            <a:spLocks noGrp="1"/>
          </p:cNvSpPr>
          <p:nvPr>
            <p:ph type="title" idx="4294967295"/>
          </p:nvPr>
        </p:nvSpPr>
        <p:spPr>
          <a:xfrm>
            <a:off x="236338" y="170104"/>
            <a:ext cx="8535386" cy="851392"/>
          </a:xfrm>
          <a:ln/>
        </p:spPr>
        <p:txBody>
          <a:bodyPr wrap="square" lIns="91440" tIns="45720" rIns="91440" bIns="45720" anchor="b" anchorCtr="0"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Примеры</a:t>
            </a:r>
            <a:r>
              <a:rPr lang="ru-RU" dirty="0" smtClean="0"/>
              <a:t> карточек</a:t>
            </a:r>
            <a:endParaRPr dirty="0"/>
          </a:p>
        </p:txBody>
      </p:sp>
      <p:sp>
        <p:nvSpPr>
          <p:cNvPr id="18435" name="Текст 18434"/>
          <p:cNvSpPr>
            <a:spLocks noGrp="1"/>
          </p:cNvSpPr>
          <p:nvPr>
            <p:ph type="body" sz="quarter" idx="4294967295"/>
          </p:nvPr>
        </p:nvSpPr>
        <p:spPr>
          <a:xfrm>
            <a:off x="683567" y="1988840"/>
            <a:ext cx="7488833" cy="3217495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indent="0" algn="ctr">
              <a:buNone/>
            </a:pPr>
            <a:r>
              <a:rPr lang="ru-RU" sz="2400" dirty="0" smtClean="0"/>
              <a:t>В</a:t>
            </a:r>
            <a:r>
              <a:rPr sz="2400" dirty="0" err="1" smtClean="0"/>
              <a:t>ыражающи</a:t>
            </a:r>
            <a:r>
              <a:rPr lang="ru-RU" sz="2400" dirty="0" smtClean="0"/>
              <a:t>х </a:t>
            </a:r>
            <a:r>
              <a:rPr sz="2400" dirty="0" err="1" smtClean="0"/>
              <a:t>различные</a:t>
            </a:r>
            <a:r>
              <a:rPr sz="2400" dirty="0" smtClean="0"/>
              <a:t> </a:t>
            </a:r>
            <a:r>
              <a:rPr sz="2400" dirty="0" err="1"/>
              <a:t>эмоциональные</a:t>
            </a:r>
            <a:r>
              <a:rPr sz="2400" dirty="0"/>
              <a:t> </a:t>
            </a:r>
            <a:r>
              <a:rPr sz="2400" dirty="0" err="1"/>
              <a:t>состояния</a:t>
            </a:r>
            <a:r>
              <a:rPr sz="2400" dirty="0"/>
              <a:t>, </a:t>
            </a:r>
            <a:r>
              <a:rPr sz="2400" dirty="0" err="1"/>
              <a:t>качества</a:t>
            </a:r>
            <a:r>
              <a:rPr sz="2400" dirty="0"/>
              <a:t> и </a:t>
            </a:r>
            <a:r>
              <a:rPr sz="2400" dirty="0" err="1"/>
              <a:t>поступки</a:t>
            </a:r>
            <a:r>
              <a:rPr sz="2400" dirty="0"/>
              <a:t>, </a:t>
            </a:r>
            <a:r>
              <a:rPr sz="2400" dirty="0" err="1"/>
              <a:t>направленные</a:t>
            </a:r>
            <a:r>
              <a:rPr sz="2400" dirty="0"/>
              <a:t> </a:t>
            </a:r>
            <a:r>
              <a:rPr sz="2400" dirty="0" err="1"/>
              <a:t>на</a:t>
            </a:r>
            <a:r>
              <a:rPr sz="2400" dirty="0"/>
              <a:t> </a:t>
            </a:r>
            <a:r>
              <a:rPr sz="2400" dirty="0" err="1"/>
              <a:t>процесс</a:t>
            </a:r>
            <a:r>
              <a:rPr sz="2400" dirty="0"/>
              <a:t> </a:t>
            </a:r>
            <a:r>
              <a:rPr sz="2400" dirty="0" err="1"/>
              <a:t>по</a:t>
            </a:r>
            <a:r>
              <a:rPr sz="2400" dirty="0"/>
              <a:t> </a:t>
            </a:r>
            <a:r>
              <a:rPr sz="2400" dirty="0" err="1"/>
              <a:t>овладению</a:t>
            </a:r>
            <a:r>
              <a:rPr sz="2400" dirty="0"/>
              <a:t> </a:t>
            </a:r>
            <a:r>
              <a:rPr sz="2400" dirty="0" err="1"/>
              <a:t>эмоционально-оценочной</a:t>
            </a:r>
            <a:r>
              <a:rPr sz="2400" dirty="0"/>
              <a:t> </a:t>
            </a:r>
            <a:r>
              <a:rPr sz="2400" dirty="0" err="1"/>
              <a:t>лексикой</a:t>
            </a:r>
            <a:r>
              <a:rPr sz="2400" dirty="0"/>
              <a:t> с </a:t>
            </a:r>
            <a:r>
              <a:rPr sz="2400" dirty="0" err="1"/>
              <a:t>детьми</a:t>
            </a:r>
            <a:r>
              <a:rPr sz="2400" dirty="0"/>
              <a:t> </a:t>
            </a:r>
            <a:r>
              <a:rPr sz="2400" dirty="0" err="1"/>
              <a:t>старшего</a:t>
            </a:r>
            <a:r>
              <a:rPr sz="2400" dirty="0"/>
              <a:t> </a:t>
            </a:r>
            <a:r>
              <a:rPr sz="2400" dirty="0" err="1"/>
              <a:t>дошкольного</a:t>
            </a:r>
            <a:r>
              <a:rPr sz="2400" dirty="0"/>
              <a:t> </a:t>
            </a:r>
            <a:r>
              <a:rPr sz="2400" dirty="0" err="1"/>
              <a:t>возраста</a:t>
            </a:r>
            <a:endParaRPr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400" b="1" i="1" smtClean="0">
                <a:solidFill>
                  <a:srgbClr val="333399"/>
                </a:solidFill>
                <a:latin typeface="Arial" pitchFamily="34" charset="0"/>
              </a:rPr>
              <a:t>ЗЛОЙ</a:t>
            </a:r>
          </a:p>
        </p:txBody>
      </p:sp>
      <p:pic>
        <p:nvPicPr>
          <p:cNvPr id="48135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975" y="981075"/>
            <a:ext cx="7510463" cy="5145088"/>
          </a:xfrm>
          <a:ln w="57150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21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theme/theme1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5D1D7"/>
      </a:dk2>
      <a:lt2>
        <a:srgbClr val="646B86"/>
      </a:lt2>
      <a:accent1>
        <a:srgbClr val="D16349"/>
      </a:accent1>
      <a:accent2>
        <a:srgbClr val="CCB4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625</Words>
  <Application>Microsoft Office PowerPoint</Application>
  <PresentationFormat>Экран (4:3)</PresentationFormat>
  <Paragraphs>82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33</vt:i4>
      </vt:variant>
    </vt:vector>
  </HeadingPairs>
  <TitlesOfParts>
    <vt:vector size="51" baseType="lpstr">
      <vt:lpstr>Arial</vt:lpstr>
      <vt:lpstr>Wingdings 2</vt:lpstr>
      <vt:lpstr>Wingdings</vt:lpstr>
      <vt:lpstr>Century Schoolbook</vt:lpstr>
      <vt:lpstr>Georgia</vt:lpstr>
      <vt:lpstr>Times New Roman</vt:lpstr>
      <vt:lpstr/>
      <vt:lpstr/>
      <vt:lpstr/>
      <vt:lpstr/>
      <vt:lpstr/>
      <vt:lpstr/>
      <vt:lpstr/>
      <vt:lpstr/>
      <vt:lpstr/>
      <vt:lpstr/>
      <vt:lpstr/>
      <vt:lpstr/>
      <vt:lpstr>Отчет по теме самообразования:  «Обогащение речи старших дошкольников эмоционально-оценочной лексикой"</vt:lpstr>
      <vt:lpstr>Актуальность :</vt:lpstr>
      <vt:lpstr>Цель :</vt:lpstr>
      <vt:lpstr>Гипотеза работы  состоит в том, что</vt:lpstr>
      <vt:lpstr>Задачи:</vt:lpstr>
      <vt:lpstr>Этапы работы:</vt:lpstr>
      <vt:lpstr>Средства овладения  эмоционально-оценочной лексикой</vt:lpstr>
      <vt:lpstr>Примеры карточек</vt:lpstr>
      <vt:lpstr>ЗЛОЙ</vt:lpstr>
      <vt:lpstr>ЖАДНЫЙ</vt:lpstr>
      <vt:lpstr>АККУРАТНЫЙ</vt:lpstr>
      <vt:lpstr>ТРУДОЛЮБИВЫЙ, УСТАВШИЙ</vt:lpstr>
      <vt:lpstr>ГРУСТНЫЙ, ПЕЧАЛЬНЫЙ</vt:lpstr>
      <vt:lpstr>ЗЛОЙ, ДРАЧЛИВЫЙ</vt:lpstr>
      <vt:lpstr>ИСПУГАНЫЙ, ТРУС</vt:lpstr>
      <vt:lpstr>ВЕСЕЛЫЙ, РАДОСТНЫЙ</vt:lpstr>
      <vt:lpstr>ЗАБОТЛИВЫЙ, ВНИМАТЕЛЬНЫЙ</vt:lpstr>
      <vt:lpstr>ТРУСЛИВЫЙ</vt:lpstr>
      <vt:lpstr>ХВАСТЛИВЫЙ</vt:lpstr>
      <vt:lpstr>ХИТРЫЙ</vt:lpstr>
      <vt:lpstr>СИЛЬНЫЙ</vt:lpstr>
      <vt:lpstr>ЖАДНЫЙ</vt:lpstr>
      <vt:lpstr>ТРУДОЛЮБИВЫЙ</vt:lpstr>
      <vt:lpstr>УМНЫЙ</vt:lpstr>
      <vt:lpstr>ЗАБОТЛИВЫЙ, ВНИМАТЕЛЬНЫЙ</vt:lpstr>
      <vt:lpstr>УПРЯМЫЙ</vt:lpstr>
      <vt:lpstr>МУЖЕСТВЕННЫЙ, ХРАБРЫЙ</vt:lpstr>
      <vt:lpstr>ВРУН, ЛЖИВЫЙ</vt:lpstr>
      <vt:lpstr>ПРАВДИВЫЙ</vt:lpstr>
      <vt:lpstr>Результаты:</vt:lpstr>
      <vt:lpstr>Результаты:</vt:lpstr>
      <vt:lpstr>Выводы: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Обогащение речи старших дошкольников эмоционально-оценочной лексикой</dc:title>
  <dc:creator>User</dc:creator>
  <cp:lastModifiedBy>User</cp:lastModifiedBy>
  <cp:revision>16</cp:revision>
  <dcterms:modified xsi:type="dcterms:W3CDTF">2002-01-01T20:36:14Z</dcterms:modified>
</cp:coreProperties>
</file>