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  <p:sldMasterId id="2147483684" r:id="rId2"/>
    <p:sldMasterId id="2147483685" r:id="rId3"/>
    <p:sldMasterId id="2147483686" r:id="rId4"/>
    <p:sldMasterId id="2147483687" r:id="rId5"/>
  </p:sldMasterIdLst>
  <p:notesMasterIdLst>
    <p:notesMasterId r:id="rId18"/>
  </p:notesMasterIdLst>
  <p:sldIdLst>
    <p:sldId id="276" r:id="rId6"/>
    <p:sldId id="272" r:id="rId7"/>
    <p:sldId id="256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6" r:id="rId16"/>
    <p:sldId id="265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8C603E-4908-4FAC-9926-50FE290DBF18}" v="31" dt="2021-11-25T10:53:47.4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9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009598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4d960819012709d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4d960819012709d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9579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372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6723a1f049774d5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6723a1f049774d5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6010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3279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4d960819012709d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4d960819012709d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0734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1058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8437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5658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5877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6416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4027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286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layout with centered title and subtitle placeholders" type="title">
  <p:cSld name="TITL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ctrTitle"/>
          </p:nvPr>
        </p:nvSpPr>
        <p:spPr>
          <a:xfrm>
            <a:off x="622080" y="1932683"/>
            <a:ext cx="7050300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1"/>
          </p:nvPr>
        </p:nvSpPr>
        <p:spPr>
          <a:xfrm>
            <a:off x="1244160" y="3525490"/>
            <a:ext cx="5806200" cy="15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575" rIns="0" bIns="0" anchor="t" anchorCtr="0">
            <a:noAutofit/>
          </a:bodyPr>
          <a:lstStyle>
            <a:lvl1pPr lvl="0" algn="l" rtl="0">
              <a:lnSpc>
                <a:spcPct val="93000"/>
              </a:lnSpc>
              <a:spcBef>
                <a:spcPts val="1300"/>
              </a:spcBef>
              <a:spcAft>
                <a:spcPts val="0"/>
              </a:spcAft>
              <a:buSzPts val="1300"/>
              <a:buNone/>
              <a:defRPr/>
            </a:lvl1pPr>
            <a:lvl2pPr lvl="1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SzPts val="1300"/>
              <a:buNone/>
              <a:defRPr/>
            </a:lvl2pPr>
            <a:lvl3pPr lvl="2" algn="l" rtl="0">
              <a:lnSpc>
                <a:spcPct val="93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l" rtl="0">
              <a:lnSpc>
                <a:spcPct val="93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5pPr>
            <a:lvl6pPr lvl="5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dt" idx="10"/>
          </p:nvPr>
        </p:nvSpPr>
        <p:spPr>
          <a:xfrm>
            <a:off x="456480" y="6247376"/>
            <a:ext cx="21282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ftr" idx="11"/>
          </p:nvPr>
        </p:nvSpPr>
        <p:spPr>
          <a:xfrm>
            <a:off x="3127680" y="6247376"/>
            <a:ext cx="28974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ldNum" idx="12"/>
          </p:nvPr>
        </p:nvSpPr>
        <p:spPr>
          <a:xfrm>
            <a:off x="6556320" y="6247376"/>
            <a:ext cx="21282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lvl="1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lvl="2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lvl="3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lvl="4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lvl="5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lvl="6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lvl="7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lvl="8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/>
          <p:nvPr/>
        </p:nvSpPr>
        <p:spPr>
          <a:xfrm>
            <a:off x="0" y="3866920"/>
            <a:ext cx="9144000" cy="2991000"/>
          </a:xfrm>
          <a:prstGeom prst="rect">
            <a:avLst/>
          </a:prstGeom>
          <a:gradFill>
            <a:gsLst>
              <a:gs pos="0">
                <a:srgbClr val="FFFFFF">
                  <a:alpha val="90980"/>
                </a:srgbClr>
              </a:gs>
              <a:gs pos="37000">
                <a:srgbClr val="FFFFFF">
                  <a:alpha val="75686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17"/>
          <p:cNvSpPr/>
          <p:nvPr/>
        </p:nvSpPr>
        <p:spPr>
          <a:xfrm>
            <a:off x="0" y="0"/>
            <a:ext cx="9144000" cy="3867000"/>
          </a:xfrm>
          <a:prstGeom prst="rect">
            <a:avLst/>
          </a:prstGeom>
          <a:gradFill>
            <a:gsLst>
              <a:gs pos="0">
                <a:srgbClr val="FFFFFF">
                  <a:alpha val="88627"/>
                </a:srgbClr>
              </a:gs>
              <a:gs pos="48000">
                <a:srgbClr val="FFFFFF">
                  <a:alpha val="61960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1" name="Google Shape;111;p17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3" name="Google Shape;113;p17"/>
          <p:cNvSpPr txBox="1">
            <a:spLocks noGrp="1"/>
          </p:cNvSpPr>
          <p:nvPr>
            <p:ph type="subTitle" idx="1"/>
          </p:nvPr>
        </p:nvSpPr>
        <p:spPr>
          <a:xfrm>
            <a:off x="1473795" y="5052545"/>
            <a:ext cx="5637000" cy="8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440"/>
              </a:spcBef>
              <a:spcAft>
                <a:spcPts val="0"/>
              </a:spcAft>
              <a:buSzPts val="286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400"/>
              </a:spcBef>
              <a:spcAft>
                <a:spcPts val="0"/>
              </a:spcAft>
              <a:buSzPts val="26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360"/>
              </a:spcBef>
              <a:spcAft>
                <a:spcPts val="0"/>
              </a:spcAft>
              <a:buSzPts val="234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320"/>
              </a:spcBef>
              <a:spcAft>
                <a:spcPts val="0"/>
              </a:spcAft>
              <a:buSzPts val="208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300"/>
              </a:spcBef>
              <a:spcAft>
                <a:spcPts val="300"/>
              </a:spcAft>
              <a:buSzPts val="182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ctrTitle"/>
          </p:nvPr>
        </p:nvSpPr>
        <p:spPr>
          <a:xfrm>
            <a:off x="817581" y="3132290"/>
            <a:ext cx="7175400" cy="17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6912"/>
              <a:buChar char="*"/>
              <a:defRPr sz="54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1"/>
          </p:nvPr>
        </p:nvSpPr>
        <p:spPr>
          <a:xfrm>
            <a:off x="1143000" y="731520"/>
            <a:ext cx="6400800" cy="3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 rtl="0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/>
          <p:nvPr/>
        </p:nvSpPr>
        <p:spPr>
          <a:xfrm>
            <a:off x="0" y="3866920"/>
            <a:ext cx="9144000" cy="2991000"/>
          </a:xfrm>
          <a:prstGeom prst="rect">
            <a:avLst/>
          </a:prstGeom>
          <a:gradFill>
            <a:gsLst>
              <a:gs pos="0">
                <a:srgbClr val="FFFFFF">
                  <a:alpha val="91764"/>
                </a:srgbClr>
              </a:gs>
              <a:gs pos="37000">
                <a:srgbClr val="FFFFFF">
                  <a:alpha val="76862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6" name="Google Shape;126;p19"/>
          <p:cNvSpPr/>
          <p:nvPr/>
        </p:nvSpPr>
        <p:spPr>
          <a:xfrm>
            <a:off x="0" y="0"/>
            <a:ext cx="9144000" cy="3867000"/>
          </a:xfrm>
          <a:prstGeom prst="rect">
            <a:avLst/>
          </a:prstGeom>
          <a:gradFill>
            <a:gsLst>
              <a:gs pos="0">
                <a:srgbClr val="FFFFFF">
                  <a:alpha val="89803"/>
                </a:srgbClr>
              </a:gs>
              <a:gs pos="48000">
                <a:srgbClr val="FFFFFF">
                  <a:alpha val="62745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7" name="Google Shape;127;p1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8" name="Google Shape;128;p1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9" name="Google Shape;129;p19"/>
          <p:cNvSpPr txBox="1">
            <a:spLocks noGrp="1"/>
          </p:cNvSpPr>
          <p:nvPr>
            <p:ph type="title"/>
          </p:nvPr>
        </p:nvSpPr>
        <p:spPr>
          <a:xfrm>
            <a:off x="2033195" y="2172648"/>
            <a:ext cx="5966700" cy="24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888"/>
              <a:buChar char="*"/>
              <a:defRPr sz="4600" b="1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body" idx="1"/>
          </p:nvPr>
        </p:nvSpPr>
        <p:spPr>
          <a:xfrm>
            <a:off x="2022438" y="4607511"/>
            <a:ext cx="5970600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SzPts val="23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300"/>
              </a:spcBef>
              <a:spcAft>
                <a:spcPts val="30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0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0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body" idx="1"/>
          </p:nvPr>
        </p:nvSpPr>
        <p:spPr>
          <a:xfrm>
            <a:off x="1142999" y="731519"/>
            <a:ext cx="3346800" cy="3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 rtl="0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body" idx="2"/>
          </p:nvPr>
        </p:nvSpPr>
        <p:spPr>
          <a:xfrm>
            <a:off x="4645152" y="731520"/>
            <a:ext cx="3346800" cy="3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 rtl="0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body" idx="1"/>
          </p:nvPr>
        </p:nvSpPr>
        <p:spPr>
          <a:xfrm>
            <a:off x="1143000" y="731520"/>
            <a:ext cx="33468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 rtl="0">
              <a:spcBef>
                <a:spcPts val="480"/>
              </a:spcBef>
              <a:spcAft>
                <a:spcPts val="0"/>
              </a:spcAft>
              <a:buSzPts val="3120"/>
              <a:buNone/>
              <a:defRPr sz="2400" b="1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SzPts val="234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300"/>
              </a:spcAft>
              <a:buSzPts val="2080"/>
              <a:buNone/>
              <a:defRPr sz="1600" b="1"/>
            </a:lvl9pPr>
          </a:lstStyle>
          <a:p>
            <a:endParaRPr/>
          </a:p>
        </p:txBody>
      </p:sp>
      <p:sp>
        <p:nvSpPr>
          <p:cNvPr id="143" name="Google Shape;143;p21"/>
          <p:cNvSpPr txBox="1">
            <a:spLocks noGrp="1"/>
          </p:cNvSpPr>
          <p:nvPr>
            <p:ph type="body" idx="2"/>
          </p:nvPr>
        </p:nvSpPr>
        <p:spPr>
          <a:xfrm>
            <a:off x="1156447" y="1400327"/>
            <a:ext cx="33468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marL="914400" lvl="1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marL="1371600" lvl="2" indent="-360680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marL="1828800" lvl="3" indent="-360680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marL="2743200" lvl="5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marL="3200400" lvl="6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marL="3657600" lvl="7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marL="4114800" lvl="8" indent="-360679" algn="l" rtl="0"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4647302" y="731520"/>
            <a:ext cx="33468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 rtl="0">
              <a:spcBef>
                <a:spcPts val="480"/>
              </a:spcBef>
              <a:spcAft>
                <a:spcPts val="0"/>
              </a:spcAft>
              <a:buSzPts val="3120"/>
              <a:buNone/>
              <a:defRPr sz="2400" b="1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SzPts val="234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300"/>
              </a:spcAft>
              <a:buSzPts val="2080"/>
              <a:buNone/>
              <a:defRPr sz="1600" b="1"/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4645025" y="1399032"/>
            <a:ext cx="33468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marL="914400" lvl="1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marL="1371600" lvl="2" indent="-360680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marL="1828800" lvl="3" indent="-360680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marL="2743200" lvl="5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marL="3200400" lvl="6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marL="3657600" lvl="7" indent="-360679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marL="4114800" lvl="8" indent="-360679" algn="l" rtl="0"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3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3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>
            <a:spLocks noGrp="1"/>
          </p:cNvSpPr>
          <p:nvPr>
            <p:ph type="title"/>
          </p:nvPr>
        </p:nvSpPr>
        <p:spPr>
          <a:xfrm>
            <a:off x="839095" y="2209800"/>
            <a:ext cx="3636000" cy="12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84"/>
              <a:buChar char="*"/>
              <a:defRPr sz="2800" b="1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4"/>
          <p:cNvSpPr txBox="1">
            <a:spLocks noGrp="1"/>
          </p:cNvSpPr>
          <p:nvPr>
            <p:ph type="body" idx="1"/>
          </p:nvPr>
        </p:nvSpPr>
        <p:spPr>
          <a:xfrm>
            <a:off x="4593515" y="731520"/>
            <a:ext cx="4017000" cy="48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10210" algn="l" rtl="0">
              <a:spcBef>
                <a:spcPts val="440"/>
              </a:spcBef>
              <a:spcAft>
                <a:spcPts val="0"/>
              </a:spcAft>
              <a:buSzPts val="2860"/>
              <a:buChar char="*"/>
              <a:defRPr sz="2200"/>
            </a:lvl1pPr>
            <a:lvl2pPr marL="914400" lvl="1" indent="-393700" algn="l" rtl="0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2pPr>
            <a:lvl3pPr marL="1371600" lvl="2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3pPr>
            <a:lvl4pPr marL="1828800" lvl="3" indent="-360680" algn="l" rtl="0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44170" algn="l" rtl="0">
              <a:spcBef>
                <a:spcPts val="300"/>
              </a:spcBef>
              <a:spcAft>
                <a:spcPts val="0"/>
              </a:spcAft>
              <a:buSzPts val="1820"/>
              <a:buChar char="*"/>
              <a:defRPr sz="1400"/>
            </a:lvl5pPr>
            <a:lvl6pPr marL="2743200" lvl="5" indent="-393700" algn="l" rtl="0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6pPr>
            <a:lvl7pPr marL="3200400" lvl="6" indent="-393700" algn="l" rtl="0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7pPr>
            <a:lvl8pPr marL="3657600" lvl="7" indent="-393700" algn="l" rtl="0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8pPr>
            <a:lvl9pPr marL="4114800" lvl="8" indent="-393700" algn="l" rtl="0">
              <a:spcBef>
                <a:spcPts val="400"/>
              </a:spcBef>
              <a:spcAft>
                <a:spcPts val="300"/>
              </a:spcAft>
              <a:buSzPts val="2600"/>
              <a:buChar char="*"/>
              <a:defRPr sz="2000"/>
            </a:lvl9pPr>
          </a:lstStyle>
          <a:p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body" idx="2"/>
          </p:nvPr>
        </p:nvSpPr>
        <p:spPr>
          <a:xfrm>
            <a:off x="1075765" y="3497802"/>
            <a:ext cx="33888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SzPts val="1820"/>
              <a:buNone/>
              <a:defRPr sz="1400"/>
            </a:lvl1pPr>
            <a:lvl2pPr marL="914400" lvl="1" indent="-228600" algn="l" rtl="0"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marL="1371600" lvl="2" indent="-228600" algn="l" rtl="0"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marL="1828800" lvl="3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marL="2286000" lvl="4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marL="2743200" lvl="5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marL="3200400" lvl="6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marL="3657600" lvl="7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marL="4114800" lvl="8" indent="-228600" algn="l" rtl="0"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4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/>
          <p:nvPr/>
        </p:nvSpPr>
        <p:spPr>
          <a:xfrm>
            <a:off x="0" y="3866920"/>
            <a:ext cx="9144000" cy="2991000"/>
          </a:xfrm>
          <a:prstGeom prst="rect">
            <a:avLst/>
          </a:prstGeom>
          <a:gradFill>
            <a:gsLst>
              <a:gs pos="0">
                <a:srgbClr val="FFFFFF">
                  <a:alpha val="91764"/>
                </a:srgbClr>
              </a:gs>
              <a:gs pos="37000">
                <a:srgbClr val="FFFFFF">
                  <a:alpha val="76862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8" name="Google Shape;168;p25"/>
          <p:cNvSpPr/>
          <p:nvPr/>
        </p:nvSpPr>
        <p:spPr>
          <a:xfrm>
            <a:off x="0" y="0"/>
            <a:ext cx="9144000" cy="3867000"/>
          </a:xfrm>
          <a:prstGeom prst="rect">
            <a:avLst/>
          </a:prstGeom>
          <a:gradFill>
            <a:gsLst>
              <a:gs pos="0">
                <a:srgbClr val="FFFFFF">
                  <a:alpha val="89803"/>
                </a:srgbClr>
              </a:gs>
              <a:gs pos="48000">
                <a:srgbClr val="FFFFFF">
                  <a:alpha val="62745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9" name="Google Shape;169;p25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1" name="Google Shape;171;p25"/>
          <p:cNvSpPr>
            <a:spLocks noGrp="1"/>
          </p:cNvSpPr>
          <p:nvPr>
            <p:ph type="pic" idx="2"/>
          </p:nvPr>
        </p:nvSpPr>
        <p:spPr>
          <a:xfrm>
            <a:off x="4475175" y="1143000"/>
            <a:ext cx="4114800" cy="3127800"/>
          </a:xfrm>
          <a:prstGeom prst="roundRect">
            <a:avLst>
              <a:gd name="adj" fmla="val 4230"/>
            </a:avLst>
          </a:prstGeom>
          <a:solidFill>
            <a:srgbClr val="8BC9F7"/>
          </a:solidFill>
          <a:ln>
            <a:noFill/>
          </a:ln>
          <a:effectLst>
            <a:reflection stA="23000" endA="300" endPos="28000" fadeDir="5400012" sy="-100000" algn="bl" rotWithShape="0"/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C3260C"/>
              </a:buClr>
              <a:buSzPts val="3640"/>
              <a:buFont typeface="Georgia"/>
              <a:buNone/>
              <a:defRPr sz="2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400"/>
              </a:spcBef>
              <a:spcAft>
                <a:spcPts val="30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2" name="Google Shape;172;p25"/>
          <p:cNvSpPr txBox="1">
            <a:spLocks noGrp="1"/>
          </p:cNvSpPr>
          <p:nvPr>
            <p:ph type="body" idx="1"/>
          </p:nvPr>
        </p:nvSpPr>
        <p:spPr>
          <a:xfrm>
            <a:off x="877887" y="1010486"/>
            <a:ext cx="3694200" cy="21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360680" algn="l" rtl="0">
              <a:spcBef>
                <a:spcPts val="320"/>
              </a:spcBef>
              <a:spcAft>
                <a:spcPts val="0"/>
              </a:spcAft>
              <a:buSzPts val="2080"/>
              <a:buFont typeface="Georgia"/>
              <a:buChar char="*"/>
              <a:defRPr sz="1600"/>
            </a:lvl1pPr>
            <a:lvl2pPr marL="914400" lvl="1" indent="-228600" algn="l" rtl="0"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marL="1371600" lvl="2" indent="-228600" algn="l" rtl="0"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marL="1828800" lvl="3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marL="2286000" lvl="4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marL="2743200" lvl="5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marL="3200400" lvl="6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marL="3657600" lvl="7" indent="-228600" algn="l" rtl="0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marL="4114800" lvl="8" indent="-228600" algn="l" rtl="0"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>
            <a:endParaRPr/>
          </a:p>
        </p:txBody>
      </p:sp>
      <p:sp>
        <p:nvSpPr>
          <p:cNvPr id="173" name="Google Shape;173;p25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5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76" name="Google Shape;176;p25"/>
          <p:cNvSpPr txBox="1">
            <a:spLocks noGrp="1"/>
          </p:cNvSpPr>
          <p:nvPr>
            <p:ph type="title"/>
          </p:nvPr>
        </p:nvSpPr>
        <p:spPr>
          <a:xfrm>
            <a:off x="727268" y="4464421"/>
            <a:ext cx="6383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5888"/>
              <a:buChar char="*"/>
              <a:defRPr sz="4600" b="1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6"/>
          <p:cNvSpPr txBox="1">
            <a:spLocks noGrp="1"/>
          </p:cNvSpPr>
          <p:nvPr>
            <p:ph type="body" idx="1"/>
          </p:nvPr>
        </p:nvSpPr>
        <p:spPr>
          <a:xfrm rot="5400000">
            <a:off x="3368100" y="-731581"/>
            <a:ext cx="3474600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 rtl="0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180" name="Google Shape;180;p26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6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7"/>
          <p:cNvSpPr txBox="1">
            <a:spLocks noGrp="1"/>
          </p:cNvSpPr>
          <p:nvPr>
            <p:ph type="title"/>
          </p:nvPr>
        </p:nvSpPr>
        <p:spPr>
          <a:xfrm rot="5400000">
            <a:off x="-436692" y="1966967"/>
            <a:ext cx="52383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5888"/>
              <a:buChar char="*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7"/>
          <p:cNvSpPr txBox="1">
            <a:spLocks noGrp="1"/>
          </p:cNvSpPr>
          <p:nvPr>
            <p:ph type="body" idx="1"/>
          </p:nvPr>
        </p:nvSpPr>
        <p:spPr>
          <a:xfrm rot="5400000">
            <a:off x="3291300" y="764219"/>
            <a:ext cx="4894800" cy="48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 rtl="0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 rtl="0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186" name="Google Shape;186;p27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7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27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0" name="Google Shape;220;p3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1" name="Google Shape;221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p3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28" name="Google Shape;228;p3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9" name="Google Shape;229;p3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30" name="Google Shape;230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3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41" name="Google Shape;241;p3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42" name="Google Shape;242;p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3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3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8" name="Google Shape;248;p3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49" name="Google Shape;249;p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3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38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5" name="Google Shape;255;p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9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39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1" name="Google Shape;261;p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DFEA-7A5F-4865-B73B-3CC0B52A5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456480" y="273629"/>
            <a:ext cx="82266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456480" y="1604328"/>
            <a:ext cx="8226600" cy="39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575" rIns="0" bIns="0" anchor="t" anchorCtr="0">
            <a:noAutofit/>
          </a:bodyPr>
          <a:lstStyle>
            <a:lvl1pPr marL="457200" marR="0" lvl="0" indent="-228600" algn="l" rtl="0">
              <a:lnSpc>
                <a:spcPct val="93000"/>
              </a:lnSpc>
              <a:spcBef>
                <a:spcPts val="1300"/>
              </a:spcBef>
              <a:spcAft>
                <a:spcPts val="0"/>
              </a:spcAft>
              <a:buSzPts val="1300"/>
              <a:buNone/>
              <a:defRPr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SzPts val="1300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3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3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dt" idx="10"/>
          </p:nvPr>
        </p:nvSpPr>
        <p:spPr>
          <a:xfrm>
            <a:off x="456480" y="6247376"/>
            <a:ext cx="21282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ftr" idx="11"/>
          </p:nvPr>
        </p:nvSpPr>
        <p:spPr>
          <a:xfrm>
            <a:off x="3127680" y="6247376"/>
            <a:ext cx="28974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6556320" y="6247376"/>
            <a:ext cx="21282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D4FE"/>
            </a:gs>
            <a:gs pos="60000">
              <a:srgbClr val="FFFFFF"/>
            </a:gs>
            <a:gs pos="100000">
              <a:srgbClr val="54BD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rgbClr val="FFFFFF">
                  <a:alpha val="90980"/>
                </a:srgbClr>
              </a:gs>
              <a:gs pos="37000">
                <a:srgbClr val="FFFFFF">
                  <a:alpha val="75686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0" name="Google Shape;100;p16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>
            <a:gsLst>
              <a:gs pos="0">
                <a:srgbClr val="FFFFFF">
                  <a:alpha val="88627"/>
                </a:srgbClr>
              </a:gs>
              <a:gs pos="48000">
                <a:srgbClr val="FFFFFF">
                  <a:alpha val="61960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16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6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sz="46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1143000" y="732260"/>
            <a:ext cx="6400800" cy="3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10210" algn="l" rtl="0">
              <a:spcBef>
                <a:spcPts val="440"/>
              </a:spcBef>
              <a:spcAft>
                <a:spcPts val="0"/>
              </a:spcAft>
              <a:buClr>
                <a:srgbClr val="C3260C"/>
              </a:buClr>
              <a:buSzPts val="2860"/>
              <a:buFont typeface="Georgia"/>
              <a:buChar char="*"/>
              <a:defRPr sz="2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93700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Char char="*"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77189" algn="l" rtl="0">
              <a:spcBef>
                <a:spcPts val="3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60680" algn="l" rtl="0">
              <a:spcBef>
                <a:spcPts val="320"/>
              </a:spcBef>
              <a:spcAft>
                <a:spcPts val="0"/>
              </a:spcAft>
              <a:buClr>
                <a:srgbClr val="C3260C"/>
              </a:buClr>
              <a:buSzPts val="2080"/>
              <a:buFont typeface="Georgia"/>
              <a:buChar char="*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44170" algn="l" rtl="0">
              <a:spcBef>
                <a:spcPts val="300"/>
              </a:spcBef>
              <a:spcAft>
                <a:spcPts val="30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7" name="Google Shape;107;p16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1" name="Google Shape;191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2" name="Google Shape;192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4" name="Google Shape;194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4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6"/>
          <p:cNvSpPr txBox="1">
            <a:spLocks noGrp="1"/>
          </p:cNvSpPr>
          <p:nvPr>
            <p:ph type="subTitle" idx="1"/>
          </p:nvPr>
        </p:nvSpPr>
        <p:spPr>
          <a:xfrm>
            <a:off x="1244160" y="3525490"/>
            <a:ext cx="5806200" cy="1590000"/>
          </a:xfrm>
          <a:prstGeom prst="rect">
            <a:avLst/>
          </a:prstGeom>
        </p:spPr>
        <p:txBody>
          <a:bodyPr spcFirstLastPara="1" wrap="square" lIns="0" tIns="25575" rIns="0" bIns="0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5E49A3C9-43DD-4CEB-B1D9-14E272338D40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354958" y="237548"/>
            <a:ext cx="8278812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Управление делами Президента Российской Федерации</a:t>
            </a:r>
          </a:p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Федеральное государственное бюджетное</a:t>
            </a:r>
            <a:endParaRPr lang="ru-RU" sz="1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дошкольное образовательное учреждение</a:t>
            </a:r>
          </a:p>
          <a:p>
            <a:r>
              <a:rPr lang="ru-RU" altLang="ru-RU" sz="1800" dirty="0">
                <a:solidFill>
                  <a:srgbClr val="000000"/>
                </a:solidFill>
                <a:latin typeface="Times New Roman"/>
                <a:cs typeface="Times New Roman"/>
              </a:rPr>
              <a:t> «Центр развития ребенка – детский сад № 2»</a:t>
            </a:r>
            <a:br>
              <a:rPr lang="ru-RU" altLang="ru-RU" sz="24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endParaRPr lang="ru-RU" altLang="ru-RU" sz="24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8FACC39-72E5-4E9D-939B-2608C7CE01B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60047" y="2129468"/>
            <a:ext cx="7052568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Презентация НОД </a:t>
            </a:r>
            <a:endParaRPr lang="ru-RU">
              <a:latin typeface="Times New Roman"/>
              <a:cs typeface="Calibri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по ознакомлению с окружающим миром 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в средней группе 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на тему: 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«Зимушка-зима» </a:t>
            </a:r>
            <a:endParaRPr lang="ru-RU" dirty="0">
              <a:latin typeface="Times New Roman"/>
              <a:cs typeface="Calibri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</a:t>
            </a:r>
            <a:r>
              <a:rPr lang="ru-RU" altLang="ru-RU" sz="1800" dirty="0">
                <a:latin typeface="Times New Roman"/>
                <a:cs typeface="Times New Roman"/>
              </a:rPr>
              <a:t>Воспитатель:</a:t>
            </a:r>
          </a:p>
          <a:p>
            <a:pPr algn="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       </a:t>
            </a:r>
            <a:r>
              <a:rPr lang="ru-RU" altLang="ru-RU" sz="1800" err="1">
                <a:latin typeface="Times New Roman"/>
                <a:cs typeface="Times New Roman"/>
              </a:rPr>
              <a:t>Тарабановская</a:t>
            </a:r>
            <a:r>
              <a:rPr lang="ru-RU" altLang="ru-RU" sz="1800" dirty="0">
                <a:latin typeface="Times New Roman"/>
                <a:cs typeface="Times New Roman"/>
              </a:rPr>
              <a:t> 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1800" dirty="0">
                <a:latin typeface="Times New Roman"/>
                <a:cs typeface="Times New Roman"/>
              </a:rPr>
              <a:t>Кристина Игоревна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18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1800" dirty="0"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1800" dirty="0">
                <a:latin typeface="Times New Roman"/>
                <a:cs typeface="Times New Roman"/>
              </a:rPr>
              <a:t>Москва 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2020 г</a:t>
            </a: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2818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48" descr="http://www.playcast.ru/uploads/2016/11/13/20511707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8" descr="http://d02101.edu35.ru/images/1588801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981200"/>
            <a:ext cx="2740025" cy="467631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8"/>
          <p:cNvSpPr/>
          <p:nvPr/>
        </p:nvSpPr>
        <p:spPr>
          <a:xfrm>
            <a:off x="3200400" y="615553"/>
            <a:ext cx="5791200" cy="30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Font typeface="Arial"/>
              <a:buNone/>
            </a:pPr>
            <a:r>
              <a:rPr lang="ru-RU" sz="1400" b="0" i="1" u="none" strike="noStrike" cap="none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«Правда снегопад – это очень красивое явление природы?».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50" descr="%25D0%259F%25D1%2580%25D0%25B8%25D0%25BC%25D0%25B5%25D1%2582%25D1%258B%2B%25D0%25B7%25D0%25B8%25D0%25BC%25D1%258B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45144" y="-154215"/>
            <a:ext cx="9352643" cy="7248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49" descr="http://www.playcast.ru/uploads/2016/11/13/20511707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49" descr="http://d02101.edu35.ru/images/1588801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981200"/>
            <a:ext cx="2740025" cy="467631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9"/>
          <p:cNvSpPr/>
          <p:nvPr/>
        </p:nvSpPr>
        <p:spPr>
          <a:xfrm>
            <a:off x="457200" y="4876800"/>
            <a:ext cx="4800600" cy="138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Font typeface="Arial"/>
              <a:buNone/>
            </a:pPr>
            <a:r>
              <a:rPr lang="ru-RU" sz="1400" b="1" i="0" u="none" strike="noStrike" cap="none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 «Какие вы молодцы, всё запомнили. Можете рассказать про мой лес своим друзьям, родителям, а если будет скучно,  зовите в гости, я ещё что-нибудь расскажу. А теперь мне пора, у вас тут тепло и я начинаю таять. До новых встреч! Пока, пока!» Снеговик постепенно исчезает со слайда.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6"/>
          <p:cNvSpPr txBox="1">
            <a:spLocks noGrp="1"/>
          </p:cNvSpPr>
          <p:nvPr>
            <p:ph type="ctrTitle"/>
          </p:nvPr>
        </p:nvSpPr>
        <p:spPr>
          <a:xfrm>
            <a:off x="622080" y="1814754"/>
            <a:ext cx="7050300" cy="1333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56"/>
          <p:cNvSpPr txBox="1">
            <a:spLocks noGrp="1"/>
          </p:cNvSpPr>
          <p:nvPr>
            <p:ph type="subTitle" idx="1"/>
          </p:nvPr>
        </p:nvSpPr>
        <p:spPr>
          <a:xfrm>
            <a:off x="1244160" y="3525490"/>
            <a:ext cx="5806200" cy="1590000"/>
          </a:xfrm>
          <a:prstGeom prst="rect">
            <a:avLst/>
          </a:prstGeom>
        </p:spPr>
        <p:txBody>
          <a:bodyPr spcFirstLastPara="1" wrap="square" lIns="0" tIns="25575" rIns="0" bIns="0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Google Shape;386;p57" descr="http://muzotkrytka.narod.ru/raznoe/ng_snegovik_.gif">
            <a:extLst>
              <a:ext uri="{FF2B5EF4-FFF2-40B4-BE49-F238E27FC236}">
                <a16:creationId xmlns:a16="http://schemas.microsoft.com/office/drawing/2014/main" id="{0C67BD29-07A4-4C46-B9B1-8602C6C8581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55520" y="1005840"/>
            <a:ext cx="4307160" cy="4776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40" descr="https://ds04.infourok.ru/uploads/ex/1275/00065404-97e4ed9c/1/img6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40"/>
          <p:cNvSpPr/>
          <p:nvPr/>
        </p:nvSpPr>
        <p:spPr>
          <a:xfrm>
            <a:off x="457200" y="4572000"/>
            <a:ext cx="3962400" cy="20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1800" b="1" i="0" u="none" strike="noStrike" cap="none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Вот мы с вами  оказались в  лесу и  я хочу познакомить вас со своим домом. А живу я в лесу, но в лесу не простом, а волшебном, где случаются чудеса, а какие</a:t>
            </a:r>
            <a:r>
              <a:rPr lang="ru-RU" sz="1800" b="0" i="0" u="none" strike="noStrike" cap="none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1800" b="1" i="0" u="none" strike="noStrike" cap="none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я вам сейчас расскажу.</a:t>
            </a: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42" descr="https://www.nastol.com.ua/download.php?img=201804/1920x1200/nastol.com.ua-27809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42" descr="http://d02101.edu35.ru/images/1588801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981200"/>
            <a:ext cx="2740025" cy="467631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2"/>
          <p:cNvSpPr/>
          <p:nvPr/>
        </p:nvSpPr>
        <p:spPr>
          <a:xfrm>
            <a:off x="228600" y="5410200"/>
            <a:ext cx="3276600" cy="1169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Font typeface="Arial"/>
              <a:buNone/>
            </a:pPr>
            <a:r>
              <a:rPr lang="ru-RU" sz="1400" b="1" i="0" u="none" strike="noStrike" cap="none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«Посмотрите, ребята, правда очень красивый лес! А как вы думаете какое время года сейчас в волшебном лесу? Почему вы так думаете?» 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43" descr="https://www.nastol.com.ua/download.php?img=201804/1920x1200/nastol.com.ua-27809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3" descr="http://1.bp.blogspot.com/-ROqN1Zto1lU/UKphxNCb2DI/AAAAAAAAAzQ/QUDETs4tUgU/s1600/mod_article26465676_8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8600" y="990600"/>
            <a:ext cx="1684694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43" descr="http://www.pngmart.com/files/5/Moose-PNG-Pic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72200" y="1600200"/>
            <a:ext cx="2555631" cy="27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3" descr="https://img2.freepng.ru/20180620/vup/kisspng-alaskan-tundra-wolf-coyote-snout-fur-gray-wolf-nikita-5b2a4db3cbf375.2504326515294990598354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05400" y="4724400"/>
            <a:ext cx="3018971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43" descr="https://photoshop-kopona.com/uploads/posts/2019-02/1550609067_foxes-12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828800" y="4419600"/>
            <a:ext cx="2960914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43" descr="https://avatars.mds.yandex.net/get-pdb/901820/976602f9-f1e7-4cb2-abb1-825d33d8d110/s120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04800" y="3581400"/>
            <a:ext cx="1238250" cy="2251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43" descr="https://img2.freepng.ru/20180327/jaw/kisspng-lewa-wildlife-conservancy-african-bush-elephant-wi-boar-5ab9fffb138323.5816587315221391310799.jp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514600" y="1371600"/>
            <a:ext cx="3421117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853420" y="238780"/>
            <a:ext cx="3437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chemeClr val="bg1"/>
                </a:solidFill>
              </a:rPr>
              <a:t>кто живёт в лесу?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44" descr="https://ds05.infourok.ru/uploads/ex/137b/0000d6ca-94390536/img7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"/>
            <a:ext cx="9144000" cy="6858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44" descr="http://cdn01.ru/files/users/images/d3/bc/d3bcae26f26334c15fbb78f6f180d078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381000"/>
            <a:ext cx="4348976" cy="59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44" descr="http://cdn01.ru/files/users/images/d3/bc/d3bcae26f26334c15fbb78f6f180d078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24400" y="381000"/>
            <a:ext cx="4191000" cy="5973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p45" descr="https://ds05.infourok.ru/uploads/ex/137b/0000d6ca-94390536/img7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"/>
            <a:ext cx="9144000" cy="6858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45" descr="https://avatars.mds.yandex.net/get-pdb/199965/3499f206-4f31-41a7-8b31-ea0bea1d3e67/s600"/>
          <p:cNvPicPr preferRelativeResize="0"/>
          <p:nvPr/>
        </p:nvPicPr>
        <p:blipFill rotWithShape="1">
          <a:blip r:embed="rId4">
            <a:alphaModFix/>
          </a:blip>
          <a:srcRect l="9950" r="10444"/>
          <a:stretch/>
        </p:blipFill>
        <p:spPr>
          <a:xfrm>
            <a:off x="152400" y="1905000"/>
            <a:ext cx="4190999" cy="4687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45" descr="https://avatars.mds.yandex.net/get-pdb/805781/b042f37d-036b-4c65-812d-4e5d6e146ef9/s1200?webp=fals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3400" y="228600"/>
            <a:ext cx="461697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Google Shape;311;p46" descr="https://ds05.infourok.ru/uploads/ex/137b/0000d6ca-94390536/img7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"/>
            <a:ext cx="9144000" cy="6858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46" descr="http://s1.fotokto.ru/photo/full/269/2693656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152400"/>
            <a:ext cx="4673599" cy="35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6" descr="https://avatars.mds.yandex.net/get-zen_doc/61795/pub_5d346988a06eaf00af209f59_5d346b3dfe289100ac7a41f5/scale_120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29000" y="2895600"/>
            <a:ext cx="5486400" cy="36713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47" descr="https://www.nastol.com.ua/download.php?img=201804/1920x1200/nastol.com.ua-27809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47" descr="http://d02101.edu35.ru/images/1588801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981200"/>
            <a:ext cx="2740025" cy="467631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47"/>
          <p:cNvSpPr/>
          <p:nvPr/>
        </p:nvSpPr>
        <p:spPr>
          <a:xfrm>
            <a:off x="152400" y="2590800"/>
            <a:ext cx="5867400" cy="375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Физкультминутка.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дворе у нас мороз (Дети хлопают себя ладонями по плечам 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Чтобы носик не замерз, 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Надо ножками потопать (топают ногами)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ладошками похлопать (хлопают)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 неба падают снежинки, (плавные движения руками перед собой)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 на сказочной картинке. 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Будем их ловить руками (хватательные движения руками над головой)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покажем дома маме (показывают ладони)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 вокруг лежат сугробы, (потягивания — руки в стороны)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Снегом замело дороги.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 завязнуть в поле чтобы, (ходьба на месте с высоким подниманием колен)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Поднимаем выше ноги.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Мы идем, идем, идем (ходьба на месте)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к себе приходим в дом (дети садятся на свои места)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218</Words>
  <Application>Microsoft Office PowerPoint</Application>
  <PresentationFormat>Экран (4:3)</PresentationFormat>
  <Paragraphs>32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Office Theme</vt:lpstr>
      <vt:lpstr>POI_THEME_TEMPLATE_DESIGN</vt:lpstr>
      <vt:lpstr>Воздушный поток</vt:lpstr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Sadik2</cp:lastModifiedBy>
  <cp:revision>22</cp:revision>
  <dcterms:modified xsi:type="dcterms:W3CDTF">2021-11-25T10:53:55Z</dcterms:modified>
</cp:coreProperties>
</file>